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6" r:id="rId2"/>
  </p:sldIdLst>
  <p:sldSz cx="43891200" cy="32918400"/>
  <p:notesSz cx="6858000" cy="9144000"/>
  <p:embeddedFontLst>
    <p:embeddedFont>
      <p:font typeface="Helvetica Neue" panose="020B0604020202020204" charset="0"/>
      <p:regular r:id="rId4"/>
      <p:bold r:id="rId5"/>
      <p:italic r:id="rId6"/>
      <p:boldItalic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0" roundtripDataSignature="AMtx7mg7Z5FbhnIoU51Vh1DLymbUN4qv0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C4D72C-124A-4E3E-B8B2-C25BF9EE1C62}" v="55" dt="2025-07-30T17:50:30.7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2" d="100"/>
          <a:sy n="32" d="100"/>
        </p:scale>
        <p:origin x="2004"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presProps" Target="presProps.xml"/><Relationship Id="rId5" Type="http://schemas.openxmlformats.org/officeDocument/2006/relationships/font" Target="fonts/font2.fntdata"/><Relationship Id="rId15" Type="http://schemas.microsoft.com/office/2016/11/relationships/changesInfo" Target="changesInfos/changesInfo1.xml"/><Relationship Id="rId10" Type="http://customschemas.google.com/relationships/presentationmetadata" Target="metadata"/><Relationship Id="rId4" Type="http://schemas.openxmlformats.org/officeDocument/2006/relationships/font" Target="fonts/font1.fntdata"/><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wdy, Andrew J" userId="d255ece7-12e2-498b-aaa5-72c32681ad41" providerId="ADAL" clId="{D7C4D72C-124A-4E3E-B8B2-C25BF9EE1C62}"/>
    <pc:docChg chg="undo custSel modSld">
      <pc:chgData name="Dowdy, Andrew J" userId="d255ece7-12e2-498b-aaa5-72c32681ad41" providerId="ADAL" clId="{D7C4D72C-124A-4E3E-B8B2-C25BF9EE1C62}" dt="2025-07-30T17:51:29.278" v="6229" actId="1076"/>
      <pc:docMkLst>
        <pc:docMk/>
      </pc:docMkLst>
      <pc:sldChg chg="addSp delSp modSp mod">
        <pc:chgData name="Dowdy, Andrew J" userId="d255ece7-12e2-498b-aaa5-72c32681ad41" providerId="ADAL" clId="{D7C4D72C-124A-4E3E-B8B2-C25BF9EE1C62}" dt="2025-07-30T17:51:29.278" v="6229" actId="1076"/>
        <pc:sldMkLst>
          <pc:docMk/>
          <pc:sldMk cId="0" sldId="256"/>
        </pc:sldMkLst>
        <pc:spChg chg="add del">
          <ac:chgData name="Dowdy, Andrew J" userId="d255ece7-12e2-498b-aaa5-72c32681ad41" providerId="ADAL" clId="{D7C4D72C-124A-4E3E-B8B2-C25BF9EE1C62}" dt="2025-07-30T16:35:06.471" v="105" actId="478"/>
          <ac:spMkLst>
            <pc:docMk/>
            <pc:sldMk cId="0" sldId="256"/>
            <ac:spMk id="3" creationId="{F1C75194-4C76-F060-563A-FB85A1952AAB}"/>
          </ac:spMkLst>
        </pc:spChg>
        <pc:spChg chg="add del mod">
          <ac:chgData name="Dowdy, Andrew J" userId="d255ece7-12e2-498b-aaa5-72c32681ad41" providerId="ADAL" clId="{D7C4D72C-124A-4E3E-B8B2-C25BF9EE1C62}" dt="2025-07-30T16:35:11.054" v="111" actId="478"/>
          <ac:spMkLst>
            <pc:docMk/>
            <pc:sldMk cId="0" sldId="256"/>
            <ac:spMk id="4" creationId="{47B9D099-20EF-BCE1-F768-640FCB8DDE63}"/>
          </ac:spMkLst>
        </pc:spChg>
        <pc:spChg chg="add mod">
          <ac:chgData name="Dowdy, Andrew J" userId="d255ece7-12e2-498b-aaa5-72c32681ad41" providerId="ADAL" clId="{D7C4D72C-124A-4E3E-B8B2-C25BF9EE1C62}" dt="2025-07-30T17:09:55.296" v="1217" actId="255"/>
          <ac:spMkLst>
            <pc:docMk/>
            <pc:sldMk cId="0" sldId="256"/>
            <ac:spMk id="18" creationId="{5A42AC06-F83C-00ED-3F27-F2E333D3EB66}"/>
          </ac:spMkLst>
        </pc:spChg>
        <pc:spChg chg="add">
          <ac:chgData name="Dowdy, Andrew J" userId="d255ece7-12e2-498b-aaa5-72c32681ad41" providerId="ADAL" clId="{D7C4D72C-124A-4E3E-B8B2-C25BF9EE1C62}" dt="2025-07-30T17:12:09.179" v="1303"/>
          <ac:spMkLst>
            <pc:docMk/>
            <pc:sldMk cId="0" sldId="256"/>
            <ac:spMk id="19" creationId="{1EE9816A-227A-2D83-DDBC-3D238FA23294}"/>
          </ac:spMkLst>
        </pc:spChg>
        <pc:spChg chg="add">
          <ac:chgData name="Dowdy, Andrew J" userId="d255ece7-12e2-498b-aaa5-72c32681ad41" providerId="ADAL" clId="{D7C4D72C-124A-4E3E-B8B2-C25BF9EE1C62}" dt="2025-07-30T17:12:09.179" v="1303"/>
          <ac:spMkLst>
            <pc:docMk/>
            <pc:sldMk cId="0" sldId="256"/>
            <ac:spMk id="20" creationId="{5825C8F8-3FDF-0128-DF39-FCAA289F17CA}"/>
          </ac:spMkLst>
        </pc:spChg>
        <pc:spChg chg="add">
          <ac:chgData name="Dowdy, Andrew J" userId="d255ece7-12e2-498b-aaa5-72c32681ad41" providerId="ADAL" clId="{D7C4D72C-124A-4E3E-B8B2-C25BF9EE1C62}" dt="2025-07-30T17:12:09.179" v="1303"/>
          <ac:spMkLst>
            <pc:docMk/>
            <pc:sldMk cId="0" sldId="256"/>
            <ac:spMk id="21" creationId="{B533DA0A-EA8F-F18F-AC06-A8586101B1C1}"/>
          </ac:spMkLst>
        </pc:spChg>
        <pc:spChg chg="add">
          <ac:chgData name="Dowdy, Andrew J" userId="d255ece7-12e2-498b-aaa5-72c32681ad41" providerId="ADAL" clId="{D7C4D72C-124A-4E3E-B8B2-C25BF9EE1C62}" dt="2025-07-30T17:12:09.179" v="1303"/>
          <ac:spMkLst>
            <pc:docMk/>
            <pc:sldMk cId="0" sldId="256"/>
            <ac:spMk id="22" creationId="{34739622-78B0-3DD9-1926-629D5A13EF81}"/>
          </ac:spMkLst>
        </pc:spChg>
        <pc:spChg chg="add">
          <ac:chgData name="Dowdy, Andrew J" userId="d255ece7-12e2-498b-aaa5-72c32681ad41" providerId="ADAL" clId="{D7C4D72C-124A-4E3E-B8B2-C25BF9EE1C62}" dt="2025-07-30T17:12:09.179" v="1303"/>
          <ac:spMkLst>
            <pc:docMk/>
            <pc:sldMk cId="0" sldId="256"/>
            <ac:spMk id="23" creationId="{94A53150-62D2-E59A-D9A7-D961F55FDA48}"/>
          </ac:spMkLst>
        </pc:spChg>
        <pc:spChg chg="add">
          <ac:chgData name="Dowdy, Andrew J" userId="d255ece7-12e2-498b-aaa5-72c32681ad41" providerId="ADAL" clId="{D7C4D72C-124A-4E3E-B8B2-C25BF9EE1C62}" dt="2025-07-30T17:12:09.179" v="1303"/>
          <ac:spMkLst>
            <pc:docMk/>
            <pc:sldMk cId="0" sldId="256"/>
            <ac:spMk id="24" creationId="{C9D99B37-7764-EE4A-F7F6-2185C38399A0}"/>
          </ac:spMkLst>
        </pc:spChg>
        <pc:spChg chg="add">
          <ac:chgData name="Dowdy, Andrew J" userId="d255ece7-12e2-498b-aaa5-72c32681ad41" providerId="ADAL" clId="{D7C4D72C-124A-4E3E-B8B2-C25BF9EE1C62}" dt="2025-07-30T17:12:09.179" v="1303"/>
          <ac:spMkLst>
            <pc:docMk/>
            <pc:sldMk cId="0" sldId="256"/>
            <ac:spMk id="25" creationId="{796ECB39-9593-D9D3-D2ED-0EC7F4AE1AF4}"/>
          </ac:spMkLst>
        </pc:spChg>
        <pc:spChg chg="add">
          <ac:chgData name="Dowdy, Andrew J" userId="d255ece7-12e2-498b-aaa5-72c32681ad41" providerId="ADAL" clId="{D7C4D72C-124A-4E3E-B8B2-C25BF9EE1C62}" dt="2025-07-30T17:12:09.179" v="1303"/>
          <ac:spMkLst>
            <pc:docMk/>
            <pc:sldMk cId="0" sldId="256"/>
            <ac:spMk id="26" creationId="{D1B526B1-EAF7-BB43-77B8-D78DF35FAC7B}"/>
          </ac:spMkLst>
        </pc:spChg>
        <pc:spChg chg="add">
          <ac:chgData name="Dowdy, Andrew J" userId="d255ece7-12e2-498b-aaa5-72c32681ad41" providerId="ADAL" clId="{D7C4D72C-124A-4E3E-B8B2-C25BF9EE1C62}" dt="2025-07-30T17:12:09.179" v="1303"/>
          <ac:spMkLst>
            <pc:docMk/>
            <pc:sldMk cId="0" sldId="256"/>
            <ac:spMk id="27" creationId="{8322A3AF-B989-90EE-3B00-29ED5B349384}"/>
          </ac:spMkLst>
        </pc:spChg>
        <pc:spChg chg="add">
          <ac:chgData name="Dowdy, Andrew J" userId="d255ece7-12e2-498b-aaa5-72c32681ad41" providerId="ADAL" clId="{D7C4D72C-124A-4E3E-B8B2-C25BF9EE1C62}" dt="2025-07-30T17:12:09.179" v="1303"/>
          <ac:spMkLst>
            <pc:docMk/>
            <pc:sldMk cId="0" sldId="256"/>
            <ac:spMk id="28" creationId="{4E5AB95B-351B-C9E0-DBF8-A5663E6C9CF4}"/>
          </ac:spMkLst>
        </pc:spChg>
        <pc:spChg chg="mod">
          <ac:chgData name="Dowdy, Andrew J" userId="d255ece7-12e2-498b-aaa5-72c32681ad41" providerId="ADAL" clId="{D7C4D72C-124A-4E3E-B8B2-C25BF9EE1C62}" dt="2025-07-30T17:04:51.953" v="1092" actId="255"/>
          <ac:spMkLst>
            <pc:docMk/>
            <pc:sldMk cId="0" sldId="256"/>
            <ac:spMk id="87" creationId="{00000000-0000-0000-0000-000000000000}"/>
          </ac:spMkLst>
        </pc:spChg>
        <pc:spChg chg="mod">
          <ac:chgData name="Dowdy, Andrew J" userId="d255ece7-12e2-498b-aaa5-72c32681ad41" providerId="ADAL" clId="{D7C4D72C-124A-4E3E-B8B2-C25BF9EE1C62}" dt="2025-07-30T17:30:34.832" v="4730" actId="20577"/>
          <ac:spMkLst>
            <pc:docMk/>
            <pc:sldMk cId="0" sldId="256"/>
            <ac:spMk id="88" creationId="{00000000-0000-0000-0000-000000000000}"/>
          </ac:spMkLst>
        </pc:spChg>
        <pc:spChg chg="mod">
          <ac:chgData name="Dowdy, Andrew J" userId="d255ece7-12e2-498b-aaa5-72c32681ad41" providerId="ADAL" clId="{D7C4D72C-124A-4E3E-B8B2-C25BF9EE1C62}" dt="2025-07-30T17:04:40.188" v="1089" actId="2711"/>
          <ac:spMkLst>
            <pc:docMk/>
            <pc:sldMk cId="0" sldId="256"/>
            <ac:spMk id="89" creationId="{00000000-0000-0000-0000-000000000000}"/>
          </ac:spMkLst>
        </pc:spChg>
        <pc:spChg chg="mod">
          <ac:chgData name="Dowdy, Andrew J" userId="d255ece7-12e2-498b-aaa5-72c32681ad41" providerId="ADAL" clId="{D7C4D72C-124A-4E3E-B8B2-C25BF9EE1C62}" dt="2025-07-30T17:04:40.188" v="1089" actId="2711"/>
          <ac:spMkLst>
            <pc:docMk/>
            <pc:sldMk cId="0" sldId="256"/>
            <ac:spMk id="92" creationId="{00000000-0000-0000-0000-000000000000}"/>
          </ac:spMkLst>
        </pc:spChg>
        <pc:spChg chg="mod">
          <ac:chgData name="Dowdy, Andrew J" userId="d255ece7-12e2-498b-aaa5-72c32681ad41" providerId="ADAL" clId="{D7C4D72C-124A-4E3E-B8B2-C25BF9EE1C62}" dt="2025-07-30T17:09:19.298" v="1174" actId="1076"/>
          <ac:spMkLst>
            <pc:docMk/>
            <pc:sldMk cId="0" sldId="256"/>
            <ac:spMk id="95" creationId="{00000000-0000-0000-0000-000000000000}"/>
          </ac:spMkLst>
        </pc:spChg>
        <pc:spChg chg="mod">
          <ac:chgData name="Dowdy, Andrew J" userId="d255ece7-12e2-498b-aaa5-72c32681ad41" providerId="ADAL" clId="{D7C4D72C-124A-4E3E-B8B2-C25BF9EE1C62}" dt="2025-07-30T17:04:40.188" v="1089" actId="2711"/>
          <ac:spMkLst>
            <pc:docMk/>
            <pc:sldMk cId="0" sldId="256"/>
            <ac:spMk id="97" creationId="{00000000-0000-0000-0000-000000000000}"/>
          </ac:spMkLst>
        </pc:spChg>
        <pc:spChg chg="mod">
          <ac:chgData name="Dowdy, Andrew J" userId="d255ece7-12e2-498b-aaa5-72c32681ad41" providerId="ADAL" clId="{D7C4D72C-124A-4E3E-B8B2-C25BF9EE1C62}" dt="2025-07-30T17:04:40.188" v="1089" actId="2711"/>
          <ac:spMkLst>
            <pc:docMk/>
            <pc:sldMk cId="0" sldId="256"/>
            <ac:spMk id="101" creationId="{00000000-0000-0000-0000-000000000000}"/>
          </ac:spMkLst>
        </pc:spChg>
        <pc:spChg chg="mod topLvl">
          <ac:chgData name="Dowdy, Andrew J" userId="d255ece7-12e2-498b-aaa5-72c32681ad41" providerId="ADAL" clId="{D7C4D72C-124A-4E3E-B8B2-C25BF9EE1C62}" dt="2025-07-30T17:47:03.849" v="5871" actId="165"/>
          <ac:spMkLst>
            <pc:docMk/>
            <pc:sldMk cId="0" sldId="256"/>
            <ac:spMk id="103" creationId="{00000000-0000-0000-0000-000000000000}"/>
          </ac:spMkLst>
        </pc:spChg>
        <pc:spChg chg="mod topLvl">
          <ac:chgData name="Dowdy, Andrew J" userId="d255ece7-12e2-498b-aaa5-72c32681ad41" providerId="ADAL" clId="{D7C4D72C-124A-4E3E-B8B2-C25BF9EE1C62}" dt="2025-07-30T17:47:03.849" v="5871" actId="165"/>
          <ac:spMkLst>
            <pc:docMk/>
            <pc:sldMk cId="0" sldId="256"/>
            <ac:spMk id="104" creationId="{00000000-0000-0000-0000-000000000000}"/>
          </ac:spMkLst>
        </pc:spChg>
        <pc:spChg chg="mod topLvl">
          <ac:chgData name="Dowdy, Andrew J" userId="d255ece7-12e2-498b-aaa5-72c32681ad41" providerId="ADAL" clId="{D7C4D72C-124A-4E3E-B8B2-C25BF9EE1C62}" dt="2025-07-30T17:51:06.986" v="6226" actId="1076"/>
          <ac:spMkLst>
            <pc:docMk/>
            <pc:sldMk cId="0" sldId="256"/>
            <ac:spMk id="105" creationId="{00000000-0000-0000-0000-000000000000}"/>
          </ac:spMkLst>
        </pc:spChg>
        <pc:spChg chg="mod topLvl">
          <ac:chgData name="Dowdy, Andrew J" userId="d255ece7-12e2-498b-aaa5-72c32681ad41" providerId="ADAL" clId="{D7C4D72C-124A-4E3E-B8B2-C25BF9EE1C62}" dt="2025-07-30T17:51:14.366" v="6227" actId="1076"/>
          <ac:spMkLst>
            <pc:docMk/>
            <pc:sldMk cId="0" sldId="256"/>
            <ac:spMk id="106" creationId="{00000000-0000-0000-0000-000000000000}"/>
          </ac:spMkLst>
        </pc:spChg>
        <pc:spChg chg="mod">
          <ac:chgData name="Dowdy, Andrew J" userId="d255ece7-12e2-498b-aaa5-72c32681ad41" providerId="ADAL" clId="{D7C4D72C-124A-4E3E-B8B2-C25BF9EE1C62}" dt="2025-07-30T17:10:03.559" v="1223" actId="1035"/>
          <ac:spMkLst>
            <pc:docMk/>
            <pc:sldMk cId="0" sldId="256"/>
            <ac:spMk id="107" creationId="{00000000-0000-0000-0000-000000000000}"/>
          </ac:spMkLst>
        </pc:spChg>
        <pc:spChg chg="del mod">
          <ac:chgData name="Dowdy, Andrew J" userId="d255ece7-12e2-498b-aaa5-72c32681ad41" providerId="ADAL" clId="{D7C4D72C-124A-4E3E-B8B2-C25BF9EE1C62}" dt="2025-07-30T16:35:06.473" v="107"/>
          <ac:spMkLst>
            <pc:docMk/>
            <pc:sldMk cId="0" sldId="256"/>
            <ac:spMk id="108" creationId="{00000000-0000-0000-0000-000000000000}"/>
          </ac:spMkLst>
        </pc:spChg>
        <pc:spChg chg="mod">
          <ac:chgData name="Dowdy, Andrew J" userId="d255ece7-12e2-498b-aaa5-72c32681ad41" providerId="ADAL" clId="{D7C4D72C-124A-4E3E-B8B2-C25BF9EE1C62}" dt="2025-07-30T17:30:00.389" v="4724" actId="1076"/>
          <ac:spMkLst>
            <pc:docMk/>
            <pc:sldMk cId="0" sldId="256"/>
            <ac:spMk id="109" creationId="{00000000-0000-0000-0000-000000000000}"/>
          </ac:spMkLst>
        </pc:spChg>
        <pc:spChg chg="mod">
          <ac:chgData name="Dowdy, Andrew J" userId="d255ece7-12e2-498b-aaa5-72c32681ad41" providerId="ADAL" clId="{D7C4D72C-124A-4E3E-B8B2-C25BF9EE1C62}" dt="2025-07-30T17:29:01.907" v="4464" actId="1076"/>
          <ac:spMkLst>
            <pc:docMk/>
            <pc:sldMk cId="0" sldId="256"/>
            <ac:spMk id="110" creationId="{00000000-0000-0000-0000-000000000000}"/>
          </ac:spMkLst>
        </pc:spChg>
        <pc:spChg chg="mod">
          <ac:chgData name="Dowdy, Andrew J" userId="d255ece7-12e2-498b-aaa5-72c32681ad41" providerId="ADAL" clId="{D7C4D72C-124A-4E3E-B8B2-C25BF9EE1C62}" dt="2025-07-30T17:46:36.639" v="5864" actId="1076"/>
          <ac:spMkLst>
            <pc:docMk/>
            <pc:sldMk cId="0" sldId="256"/>
            <ac:spMk id="111" creationId="{00000000-0000-0000-0000-000000000000}"/>
          </ac:spMkLst>
        </pc:spChg>
        <pc:spChg chg="add del mod">
          <ac:chgData name="Dowdy, Andrew J" userId="d255ece7-12e2-498b-aaa5-72c32681ad41" providerId="ADAL" clId="{D7C4D72C-124A-4E3E-B8B2-C25BF9EE1C62}" dt="2025-07-30T17:51:29.278" v="6229" actId="1076"/>
          <ac:spMkLst>
            <pc:docMk/>
            <pc:sldMk cId="0" sldId="256"/>
            <ac:spMk id="112" creationId="{00000000-0000-0000-0000-000000000000}"/>
          </ac:spMkLst>
        </pc:spChg>
        <pc:spChg chg="del">
          <ac:chgData name="Dowdy, Andrew J" userId="d255ece7-12e2-498b-aaa5-72c32681ad41" providerId="ADAL" clId="{D7C4D72C-124A-4E3E-B8B2-C25BF9EE1C62}" dt="2025-07-30T16:42:22.586" v="488" actId="478"/>
          <ac:spMkLst>
            <pc:docMk/>
            <pc:sldMk cId="0" sldId="256"/>
            <ac:spMk id="113" creationId="{00000000-0000-0000-0000-000000000000}"/>
          </ac:spMkLst>
        </pc:spChg>
        <pc:spChg chg="del">
          <ac:chgData name="Dowdy, Andrew J" userId="d255ece7-12e2-498b-aaa5-72c32681ad41" providerId="ADAL" clId="{D7C4D72C-124A-4E3E-B8B2-C25BF9EE1C62}" dt="2025-07-30T16:42:22.997" v="489" actId="478"/>
          <ac:spMkLst>
            <pc:docMk/>
            <pc:sldMk cId="0" sldId="256"/>
            <ac:spMk id="114" creationId="{00000000-0000-0000-0000-000000000000}"/>
          </ac:spMkLst>
        </pc:spChg>
        <pc:spChg chg="del mod">
          <ac:chgData name="Dowdy, Andrew J" userId="d255ece7-12e2-498b-aaa5-72c32681ad41" providerId="ADAL" clId="{D7C4D72C-124A-4E3E-B8B2-C25BF9EE1C62}" dt="2025-07-30T16:43:43.821" v="514" actId="478"/>
          <ac:spMkLst>
            <pc:docMk/>
            <pc:sldMk cId="0" sldId="256"/>
            <ac:spMk id="115" creationId="{00000000-0000-0000-0000-000000000000}"/>
          </ac:spMkLst>
        </pc:spChg>
        <pc:grpChg chg="add del mod">
          <ac:chgData name="Dowdy, Andrew J" userId="d255ece7-12e2-498b-aaa5-72c32681ad41" providerId="ADAL" clId="{D7C4D72C-124A-4E3E-B8B2-C25BF9EE1C62}" dt="2025-07-30T16:45:02.632" v="526" actId="165"/>
          <ac:grpSpMkLst>
            <pc:docMk/>
            <pc:sldMk cId="0" sldId="256"/>
            <ac:grpSpMk id="12" creationId="{3155CF2C-4518-505E-60D5-4CD2E9D1E1AF}"/>
          </ac:grpSpMkLst>
        </pc:grpChg>
        <pc:grpChg chg="add mod">
          <ac:chgData name="Dowdy, Andrew J" userId="d255ece7-12e2-498b-aaa5-72c32681ad41" providerId="ADAL" clId="{D7C4D72C-124A-4E3E-B8B2-C25BF9EE1C62}" dt="2025-07-30T16:47:45.739" v="656" actId="1076"/>
          <ac:grpSpMkLst>
            <pc:docMk/>
            <pc:sldMk cId="0" sldId="256"/>
            <ac:grpSpMk id="13" creationId="{7CB6FEEC-4DAB-2437-2D7B-772AC7A29E63}"/>
          </ac:grpSpMkLst>
        </pc:grpChg>
        <pc:grpChg chg="mod">
          <ac:chgData name="Dowdy, Andrew J" userId="d255ece7-12e2-498b-aaa5-72c32681ad41" providerId="ADAL" clId="{D7C4D72C-124A-4E3E-B8B2-C25BF9EE1C62}" dt="2025-07-30T17:10:06.867" v="1229" actId="1035"/>
          <ac:grpSpMkLst>
            <pc:docMk/>
            <pc:sldMk cId="0" sldId="256"/>
            <ac:grpSpMk id="93" creationId="{00000000-0000-0000-0000-000000000000}"/>
          </ac:grpSpMkLst>
        </pc:grpChg>
        <pc:grpChg chg="mod">
          <ac:chgData name="Dowdy, Andrew J" userId="d255ece7-12e2-498b-aaa5-72c32681ad41" providerId="ADAL" clId="{D7C4D72C-124A-4E3E-B8B2-C25BF9EE1C62}" dt="2025-07-30T17:29:05.932" v="4466" actId="1076"/>
          <ac:grpSpMkLst>
            <pc:docMk/>
            <pc:sldMk cId="0" sldId="256"/>
            <ac:grpSpMk id="96" creationId="{00000000-0000-0000-0000-000000000000}"/>
          </ac:grpSpMkLst>
        </pc:grpChg>
        <pc:grpChg chg="del mod">
          <ac:chgData name="Dowdy, Andrew J" userId="d255ece7-12e2-498b-aaa5-72c32681ad41" providerId="ADAL" clId="{D7C4D72C-124A-4E3E-B8B2-C25BF9EE1C62}" dt="2025-07-30T17:47:03.849" v="5871" actId="165"/>
          <ac:grpSpMkLst>
            <pc:docMk/>
            <pc:sldMk cId="0" sldId="256"/>
            <ac:grpSpMk id="102" creationId="{00000000-0000-0000-0000-000000000000}"/>
          </ac:grpSpMkLst>
        </pc:grpChg>
        <pc:graphicFrameChg chg="add del mod">
          <ac:chgData name="Dowdy, Andrew J" userId="d255ece7-12e2-498b-aaa5-72c32681ad41" providerId="ADAL" clId="{D7C4D72C-124A-4E3E-B8B2-C25BF9EE1C62}" dt="2025-07-30T16:38:25.295" v="134" actId="478"/>
          <ac:graphicFrameMkLst>
            <pc:docMk/>
            <pc:sldMk cId="0" sldId="256"/>
            <ac:graphicFrameMk id="6" creationId="{3B2349FB-68A8-0255-E81A-AA825808F42B}"/>
          </ac:graphicFrameMkLst>
        </pc:graphicFrameChg>
        <pc:graphicFrameChg chg="add del mod modGraphic">
          <ac:chgData name="Dowdy, Andrew J" userId="d255ece7-12e2-498b-aaa5-72c32681ad41" providerId="ADAL" clId="{D7C4D72C-124A-4E3E-B8B2-C25BF9EE1C62}" dt="2025-07-30T16:38:26.095" v="135" actId="478"/>
          <ac:graphicFrameMkLst>
            <pc:docMk/>
            <pc:sldMk cId="0" sldId="256"/>
            <ac:graphicFrameMk id="7" creationId="{B24E74F0-FC6E-F31D-B1FA-3F03DFE2F36F}"/>
          </ac:graphicFrameMkLst>
        </pc:graphicFrameChg>
        <pc:graphicFrameChg chg="add mod modGraphic">
          <ac:chgData name="Dowdy, Andrew J" userId="d255ece7-12e2-498b-aaa5-72c32681ad41" providerId="ADAL" clId="{D7C4D72C-124A-4E3E-B8B2-C25BF9EE1C62}" dt="2025-07-30T16:55:59.896" v="773" actId="14734"/>
          <ac:graphicFrameMkLst>
            <pc:docMk/>
            <pc:sldMk cId="0" sldId="256"/>
            <ac:graphicFrameMk id="8" creationId="{28741CED-B5D1-8EA9-9301-5157F7674C56}"/>
          </ac:graphicFrameMkLst>
        </pc:graphicFrameChg>
        <pc:picChg chg="add mod topLvl">
          <ac:chgData name="Dowdy, Andrew J" userId="d255ece7-12e2-498b-aaa5-72c32681ad41" providerId="ADAL" clId="{D7C4D72C-124A-4E3E-B8B2-C25BF9EE1C62}" dt="2025-07-30T16:45:44.168" v="532" actId="164"/>
          <ac:picMkLst>
            <pc:docMk/>
            <pc:sldMk cId="0" sldId="256"/>
            <ac:picMk id="2" creationId="{D63B4351-E3CE-8A46-370A-BFB7FFD72D84}"/>
          </ac:picMkLst>
        </pc:picChg>
        <pc:picChg chg="add mod ord modCrop">
          <ac:chgData name="Dowdy, Andrew J" userId="d255ece7-12e2-498b-aaa5-72c32681ad41" providerId="ADAL" clId="{D7C4D72C-124A-4E3E-B8B2-C25BF9EE1C62}" dt="2025-07-30T16:37:03.618" v="126" actId="732"/>
          <ac:picMkLst>
            <pc:docMk/>
            <pc:sldMk cId="0" sldId="256"/>
            <ac:picMk id="5" creationId="{3D7B600A-B18D-1186-90EB-CD7E33A49D58}"/>
          </ac:picMkLst>
        </pc:picChg>
        <pc:picChg chg="add mod topLvl">
          <ac:chgData name="Dowdy, Andrew J" userId="d255ece7-12e2-498b-aaa5-72c32681ad41" providerId="ADAL" clId="{D7C4D72C-124A-4E3E-B8B2-C25BF9EE1C62}" dt="2025-07-30T16:45:44.168" v="532" actId="164"/>
          <ac:picMkLst>
            <pc:docMk/>
            <pc:sldMk cId="0" sldId="256"/>
            <ac:picMk id="9" creationId="{C01B97B3-6D4B-55DB-655A-EC75836F1D8C}"/>
          </ac:picMkLst>
        </pc:picChg>
        <pc:picChg chg="add mod topLvl">
          <ac:chgData name="Dowdy, Andrew J" userId="d255ece7-12e2-498b-aaa5-72c32681ad41" providerId="ADAL" clId="{D7C4D72C-124A-4E3E-B8B2-C25BF9EE1C62}" dt="2025-07-30T16:45:44.168" v="532" actId="164"/>
          <ac:picMkLst>
            <pc:docMk/>
            <pc:sldMk cId="0" sldId="256"/>
            <ac:picMk id="10" creationId="{2617D210-B72A-3D27-F620-3173030E5A6A}"/>
          </ac:picMkLst>
        </pc:picChg>
        <pc:picChg chg="add mod topLvl">
          <ac:chgData name="Dowdy, Andrew J" userId="d255ece7-12e2-498b-aaa5-72c32681ad41" providerId="ADAL" clId="{D7C4D72C-124A-4E3E-B8B2-C25BF9EE1C62}" dt="2025-07-30T16:45:44.168" v="532" actId="164"/>
          <ac:picMkLst>
            <pc:docMk/>
            <pc:sldMk cId="0" sldId="256"/>
            <ac:picMk id="11" creationId="{938D8B6E-8794-9B26-BECB-77820D039078}"/>
          </ac:picMkLst>
        </pc:picChg>
        <pc:picChg chg="add del mod">
          <ac:chgData name="Dowdy, Andrew J" userId="d255ece7-12e2-498b-aaa5-72c32681ad41" providerId="ADAL" clId="{D7C4D72C-124A-4E3E-B8B2-C25BF9EE1C62}" dt="2025-07-30T16:56:20.143" v="775" actId="478"/>
          <ac:picMkLst>
            <pc:docMk/>
            <pc:sldMk cId="0" sldId="256"/>
            <ac:picMk id="14" creationId="{C47119A0-DA0E-55AF-D15F-C340BEEA459A}"/>
          </ac:picMkLst>
        </pc:picChg>
        <pc:picChg chg="add del mod">
          <ac:chgData name="Dowdy, Andrew J" userId="d255ece7-12e2-498b-aaa5-72c32681ad41" providerId="ADAL" clId="{D7C4D72C-124A-4E3E-B8B2-C25BF9EE1C62}" dt="2025-07-30T16:48:34.030" v="667" actId="478"/>
          <ac:picMkLst>
            <pc:docMk/>
            <pc:sldMk cId="0" sldId="256"/>
            <ac:picMk id="15" creationId="{C921D772-52D6-6D2C-D329-C43B77F80D20}"/>
          </ac:picMkLst>
        </pc:picChg>
        <pc:picChg chg="add mod">
          <ac:chgData name="Dowdy, Andrew J" userId="d255ece7-12e2-498b-aaa5-72c32681ad41" providerId="ADAL" clId="{D7C4D72C-124A-4E3E-B8B2-C25BF9EE1C62}" dt="2025-07-30T16:54:52.399" v="766" actId="1076"/>
          <ac:picMkLst>
            <pc:docMk/>
            <pc:sldMk cId="0" sldId="256"/>
            <ac:picMk id="16" creationId="{AE3F5194-745D-4F96-DF19-8D35B614BF19}"/>
          </ac:picMkLst>
        </pc:picChg>
        <pc:picChg chg="add mod">
          <ac:chgData name="Dowdy, Andrew J" userId="d255ece7-12e2-498b-aaa5-72c32681ad41" providerId="ADAL" clId="{D7C4D72C-124A-4E3E-B8B2-C25BF9EE1C62}" dt="2025-07-30T16:56:11.230" v="774" actId="1076"/>
          <ac:picMkLst>
            <pc:docMk/>
            <pc:sldMk cId="0" sldId="256"/>
            <ac:picMk id="17" creationId="{42E6CAF9-805E-4E5B-7A44-919FEDAA791C}"/>
          </ac:picMkLst>
        </pc:picChg>
        <pc:picChg chg="add del mod">
          <ac:chgData name="Dowdy, Andrew J" userId="d255ece7-12e2-498b-aaa5-72c32681ad41" providerId="ADAL" clId="{D7C4D72C-124A-4E3E-B8B2-C25BF9EE1C62}" dt="2025-07-30T17:12:27.010" v="1306" actId="478"/>
          <ac:picMkLst>
            <pc:docMk/>
            <pc:sldMk cId="0" sldId="256"/>
            <ac:picMk id="29" creationId="{9EC049BB-DBF3-EC91-6341-2EA1AB97CA26}"/>
          </ac:picMkLst>
        </pc:picChg>
        <pc:picChg chg="add mod">
          <ac:chgData name="Dowdy, Andrew J" userId="d255ece7-12e2-498b-aaa5-72c32681ad41" providerId="ADAL" clId="{D7C4D72C-124A-4E3E-B8B2-C25BF9EE1C62}" dt="2025-07-30T17:36:04.758" v="4787" actId="14100"/>
          <ac:picMkLst>
            <pc:docMk/>
            <pc:sldMk cId="0" sldId="256"/>
            <ac:picMk id="30" creationId="{6A76E66A-EB90-55FA-E33E-7E962BF552FE}"/>
          </ac:picMkLst>
        </pc:picChg>
        <pc:picChg chg="add mod">
          <ac:chgData name="Dowdy, Andrew J" userId="d255ece7-12e2-498b-aaa5-72c32681ad41" providerId="ADAL" clId="{D7C4D72C-124A-4E3E-B8B2-C25BF9EE1C62}" dt="2025-07-30T17:36:04.758" v="4787" actId="14100"/>
          <ac:picMkLst>
            <pc:docMk/>
            <pc:sldMk cId="0" sldId="256"/>
            <ac:picMk id="31" creationId="{7A185DAF-DC82-8ECE-C7A2-01821A4FD59F}"/>
          </ac:picMkLst>
        </pc:picChg>
        <pc:picChg chg="add mod">
          <ac:chgData name="Dowdy, Andrew J" userId="d255ece7-12e2-498b-aaa5-72c32681ad41" providerId="ADAL" clId="{D7C4D72C-124A-4E3E-B8B2-C25BF9EE1C62}" dt="2025-07-30T17:36:04.758" v="4787" actId="14100"/>
          <ac:picMkLst>
            <pc:docMk/>
            <pc:sldMk cId="0" sldId="256"/>
            <ac:picMk id="32" creationId="{3E35A26B-CD86-6727-6562-A2ABD522A168}"/>
          </ac:picMkLst>
        </pc:picChg>
        <pc:picChg chg="add mod">
          <ac:chgData name="Dowdy, Andrew J" userId="d255ece7-12e2-498b-aaa5-72c32681ad41" providerId="ADAL" clId="{D7C4D72C-124A-4E3E-B8B2-C25BF9EE1C62}" dt="2025-07-30T17:36:04.758" v="4787" actId="14100"/>
          <ac:picMkLst>
            <pc:docMk/>
            <pc:sldMk cId="0" sldId="256"/>
            <ac:picMk id="33" creationId="{9F646A25-5809-2995-D607-97C0F5040A8C}"/>
          </ac:picMkLst>
        </pc:picChg>
        <pc:picChg chg="add del mod">
          <ac:chgData name="Dowdy, Andrew J" userId="d255ece7-12e2-498b-aaa5-72c32681ad41" providerId="ADAL" clId="{D7C4D72C-124A-4E3E-B8B2-C25BF9EE1C62}" dt="2025-07-30T17:34:21.246" v="4771" actId="478"/>
          <ac:picMkLst>
            <pc:docMk/>
            <pc:sldMk cId="0" sldId="256"/>
            <ac:picMk id="34" creationId="{5F27604D-554D-E098-24A1-FB8596588139}"/>
          </ac:picMkLst>
        </pc:picChg>
        <pc:picChg chg="add mod">
          <ac:chgData name="Dowdy, Andrew J" userId="d255ece7-12e2-498b-aaa5-72c32681ad41" providerId="ADAL" clId="{D7C4D72C-124A-4E3E-B8B2-C25BF9EE1C62}" dt="2025-07-30T17:36:04.758" v="4787" actId="14100"/>
          <ac:picMkLst>
            <pc:docMk/>
            <pc:sldMk cId="0" sldId="256"/>
            <ac:picMk id="35" creationId="{F156FD12-131D-596A-229C-DC302DA77528}"/>
          </ac:picMkLst>
        </pc:picChg>
        <pc:picChg chg="add mod">
          <ac:chgData name="Dowdy, Andrew J" userId="d255ece7-12e2-498b-aaa5-72c32681ad41" providerId="ADAL" clId="{D7C4D72C-124A-4E3E-B8B2-C25BF9EE1C62}" dt="2025-07-30T17:36:04.758" v="4787" actId="14100"/>
          <ac:picMkLst>
            <pc:docMk/>
            <pc:sldMk cId="0" sldId="256"/>
            <ac:picMk id="36" creationId="{CAFE32D9-958E-266E-97E7-113A8E136351}"/>
          </ac:picMkLst>
        </pc:picChg>
        <pc:picChg chg="add mod">
          <ac:chgData name="Dowdy, Andrew J" userId="d255ece7-12e2-498b-aaa5-72c32681ad41" providerId="ADAL" clId="{D7C4D72C-124A-4E3E-B8B2-C25BF9EE1C62}" dt="2025-07-30T17:36:04.758" v="4787" actId="14100"/>
          <ac:picMkLst>
            <pc:docMk/>
            <pc:sldMk cId="0" sldId="256"/>
            <ac:picMk id="37" creationId="{65E99564-623B-A12E-A2C2-9C75F4765C2A}"/>
          </ac:picMkLst>
        </pc:picChg>
        <pc:picChg chg="mod modCrop">
          <ac:chgData name="Dowdy, Andrew J" userId="d255ece7-12e2-498b-aaa5-72c32681ad41" providerId="ADAL" clId="{D7C4D72C-124A-4E3E-B8B2-C25BF9EE1C62}" dt="2025-07-30T17:09:21.447" v="1176" actId="1076"/>
          <ac:picMkLst>
            <pc:docMk/>
            <pc:sldMk cId="0" sldId="256"/>
            <ac:picMk id="86" creationId="{00000000-0000-0000-0000-000000000000}"/>
          </ac:picMkLst>
        </pc:picChg>
      </pc:sldChg>
    </pc:docChg>
  </pc:docChgLst>
  <pc:docChgLst>
    <pc:chgData name="Dowdy, Andrew J" userId="d255ece7-12e2-498b-aaa5-72c32681ad41" providerId="ADAL" clId="{EF989D55-D839-4370-A297-F5D0E380161C}"/>
    <pc:docChg chg="modSld">
      <pc:chgData name="Dowdy, Andrew J" userId="d255ece7-12e2-498b-aaa5-72c32681ad41" providerId="ADAL" clId="{EF989D55-D839-4370-A297-F5D0E380161C}" dt="2025-07-30T18:26:04.822" v="54" actId="20577"/>
      <pc:docMkLst>
        <pc:docMk/>
      </pc:docMkLst>
      <pc:sldChg chg="modSp mod">
        <pc:chgData name="Dowdy, Andrew J" userId="d255ece7-12e2-498b-aaa5-72c32681ad41" providerId="ADAL" clId="{EF989D55-D839-4370-A297-F5D0E380161C}" dt="2025-07-30T18:26:04.822" v="54" actId="20577"/>
        <pc:sldMkLst>
          <pc:docMk/>
          <pc:sldMk cId="0" sldId="256"/>
        </pc:sldMkLst>
        <pc:spChg chg="mod">
          <ac:chgData name="Dowdy, Andrew J" userId="d255ece7-12e2-498b-aaa5-72c32681ad41" providerId="ADAL" clId="{EF989D55-D839-4370-A297-F5D0E380161C}" dt="2025-07-30T18:26:04.822" v="54" actId="20577"/>
          <ac:spMkLst>
            <pc:docMk/>
            <pc:sldMk cId="0" sldId="256"/>
            <ac:spMk id="109"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1pPr>
            <a:lvl2pPr marL="914400" marR="0" lvl="1"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2pPr>
            <a:lvl3pPr marL="1371600" marR="0" lvl="2"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3pPr>
            <a:lvl4pPr marL="1828800" marR="0" lvl="3"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4pPr>
            <a:lvl5pPr marL="2286000" marR="0" lvl="4"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5pPr>
            <a:lvl6pPr marL="2743200" marR="0" lvl="5"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6pPr>
            <a:lvl7pPr marL="3200400" marR="0" lvl="6"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7pPr>
            <a:lvl8pPr marL="3657600" marR="0" lvl="7"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8pPr>
            <a:lvl9pPr marL="4114800" marR="0" lvl="8"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4" name="Google Shape;84;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3"/>
          <p:cNvSpPr txBox="1">
            <a:spLocks noGrp="1"/>
          </p:cNvSpPr>
          <p:nvPr>
            <p:ph type="body" idx="1"/>
          </p:nvPr>
        </p:nvSpPr>
        <p:spPr>
          <a:xfrm>
            <a:off x="2162413" y="25462552"/>
            <a:ext cx="39547803" cy="1146562"/>
          </a:xfrm>
          <a:prstGeom prst="rect">
            <a:avLst/>
          </a:prstGeom>
          <a:noFill/>
          <a:ln>
            <a:noFill/>
          </a:ln>
        </p:spPr>
        <p:txBody>
          <a:bodyPr spcFirstLastPara="1" wrap="square" lIns="82275" tIns="82275" rIns="82275" bIns="82275" anchor="t" anchorCtr="0">
            <a:normAutofit/>
          </a:bodyPr>
          <a:lstStyle>
            <a:lvl1pPr marL="457200" lvl="0" indent="-228600" algn="l">
              <a:lnSpc>
                <a:spcPct val="100000"/>
              </a:lnSpc>
              <a:spcBef>
                <a:spcPts val="0"/>
              </a:spcBef>
              <a:spcAft>
                <a:spcPts val="0"/>
              </a:spcAft>
              <a:buClr>
                <a:srgbClr val="000000"/>
              </a:buClr>
              <a:buSzPts val="6450"/>
              <a:buFont typeface="Helvetica Neue"/>
              <a:buNone/>
              <a:defRPr sz="6450"/>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11" name="Google Shape;11;p3"/>
          <p:cNvSpPr txBox="1">
            <a:spLocks noGrp="1"/>
          </p:cNvSpPr>
          <p:nvPr>
            <p:ph type="title"/>
          </p:nvPr>
        </p:nvSpPr>
        <p:spPr>
          <a:xfrm>
            <a:off x="2171694" y="8749784"/>
            <a:ext cx="39547806" cy="8366760"/>
          </a:xfrm>
          <a:prstGeom prst="rect">
            <a:avLst/>
          </a:prstGeom>
          <a:noFill/>
          <a:ln>
            <a:noFill/>
          </a:ln>
        </p:spPr>
        <p:txBody>
          <a:bodyPr spcFirstLastPara="1" wrap="square" lIns="91425" tIns="91425" rIns="91425" bIns="91425" anchor="b" anchorCtr="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12" name="Google Shape;12;p3"/>
          <p:cNvSpPr txBox="1">
            <a:spLocks noGrp="1"/>
          </p:cNvSpPr>
          <p:nvPr>
            <p:ph type="body" idx="2"/>
          </p:nvPr>
        </p:nvSpPr>
        <p:spPr>
          <a:xfrm>
            <a:off x="2162417" y="17116543"/>
            <a:ext cx="39547800" cy="3429001"/>
          </a:xfrm>
          <a:prstGeom prst="rect">
            <a:avLst/>
          </a:prstGeom>
          <a:noFill/>
          <a:ln>
            <a:noFill/>
          </a:ln>
        </p:spPr>
        <p:txBody>
          <a:bodyPr spcFirstLastPara="1" wrap="square" lIns="91425" tIns="91425" rIns="91425" bIns="91425" anchor="t" anchorCtr="0">
            <a:norm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13" name="Google Shape;13;p3"/>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52"/>
        <p:cNvGrpSpPr/>
        <p:nvPr/>
      </p:nvGrpSpPr>
      <p:grpSpPr>
        <a:xfrm>
          <a:off x="0" y="0"/>
          <a:ext cx="0" cy="0"/>
          <a:chOff x="0" y="0"/>
          <a:chExt cx="0" cy="0"/>
        </a:xfrm>
      </p:grpSpPr>
      <p:sp>
        <p:nvSpPr>
          <p:cNvPr id="53" name="Google Shape;53;p12"/>
          <p:cNvSpPr txBox="1">
            <a:spLocks noGrp="1"/>
          </p:cNvSpPr>
          <p:nvPr>
            <p:ph type="title"/>
          </p:nvPr>
        </p:nvSpPr>
        <p:spPr>
          <a:xfrm>
            <a:off x="2171700" y="6057900"/>
            <a:ext cx="39547800" cy="2582908"/>
          </a:xfrm>
          <a:prstGeom prst="rect">
            <a:avLst/>
          </a:prstGeom>
          <a:noFill/>
          <a:ln>
            <a:noFill/>
          </a:ln>
        </p:spPr>
        <p:txBody>
          <a:bodyPr spcFirstLastPara="1" wrap="square" lIns="91425" tIns="91425" rIns="91425" bIns="91425" anchor="t" anchorCtr="0">
            <a:normAutofit/>
          </a:bodyPr>
          <a:lstStyle>
            <a:lvl1pPr lvl="0" algn="l">
              <a:lnSpc>
                <a:spcPct val="80000"/>
              </a:lnSpc>
              <a:spcBef>
                <a:spcPts val="0"/>
              </a:spcBef>
              <a:spcAft>
                <a:spcPts val="0"/>
              </a:spcAft>
              <a:buClr>
                <a:srgbClr val="000000"/>
              </a:buClr>
              <a:buSzPts val="20400"/>
              <a:buFont typeface="Helvetica Neue"/>
              <a:buNone/>
              <a:defRPr sz="204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54" name="Google Shape;54;p12"/>
          <p:cNvSpPr txBox="1">
            <a:spLocks noGrp="1"/>
          </p:cNvSpPr>
          <p:nvPr>
            <p:ph type="body" idx="1"/>
          </p:nvPr>
        </p:nvSpPr>
        <p:spPr>
          <a:xfrm>
            <a:off x="2171700" y="8386133"/>
            <a:ext cx="39547800" cy="1682602"/>
          </a:xfrm>
          <a:prstGeom prst="rect">
            <a:avLst/>
          </a:prstGeom>
          <a:noFill/>
          <a:ln>
            <a:noFill/>
          </a:ln>
        </p:spPr>
        <p:txBody>
          <a:bodyPr spcFirstLastPara="1" wrap="square" lIns="82275" tIns="82275" rIns="82275" bIns="82275" anchor="t" anchorCtr="0">
            <a:normAutofit/>
          </a:bodyPr>
          <a:lstStyle>
            <a:lvl1pPr marL="457200" lvl="0" indent="-228600" algn="l">
              <a:lnSpc>
                <a:spcPct val="100000"/>
              </a:lnSpc>
              <a:spcBef>
                <a:spcPts val="0"/>
              </a:spcBef>
              <a:spcAft>
                <a:spcPts val="0"/>
              </a:spcAft>
              <a:buClr>
                <a:srgbClr val="000000"/>
              </a:buClr>
              <a:buSzPts val="9900"/>
              <a:buFont typeface="Helvetica Neue"/>
              <a:buNone/>
              <a:defRPr sz="9900"/>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55" name="Google Shape;55;p12"/>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2171700" y="6057900"/>
            <a:ext cx="39547800" cy="2583181"/>
          </a:xfrm>
          <a:prstGeom prst="rect">
            <a:avLst/>
          </a:prstGeom>
          <a:noFill/>
          <a:ln>
            <a:noFill/>
          </a:ln>
        </p:spPr>
        <p:txBody>
          <a:bodyPr spcFirstLastPara="1" wrap="square" lIns="91425" tIns="91425" rIns="91425" bIns="91425" anchor="t" anchorCtr="0">
            <a:normAutofit/>
          </a:bodyPr>
          <a:lstStyle>
            <a:lvl1pPr lvl="0" algn="l">
              <a:lnSpc>
                <a:spcPct val="80000"/>
              </a:lnSpc>
              <a:spcBef>
                <a:spcPts val="0"/>
              </a:spcBef>
              <a:spcAft>
                <a:spcPts val="0"/>
              </a:spcAft>
              <a:buClr>
                <a:srgbClr val="000000"/>
              </a:buClr>
              <a:buSzPts val="20400"/>
              <a:buFont typeface="Helvetica Neue"/>
              <a:buNone/>
              <a:defRPr sz="204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58" name="Google Shape;58;p13"/>
          <p:cNvSpPr txBox="1">
            <a:spLocks noGrp="1"/>
          </p:cNvSpPr>
          <p:nvPr>
            <p:ph type="body" idx="1"/>
          </p:nvPr>
        </p:nvSpPr>
        <p:spPr>
          <a:xfrm>
            <a:off x="2171700" y="8386133"/>
            <a:ext cx="39547800" cy="1682602"/>
          </a:xfrm>
          <a:prstGeom prst="rect">
            <a:avLst/>
          </a:prstGeom>
          <a:noFill/>
          <a:ln>
            <a:noFill/>
          </a:ln>
        </p:spPr>
        <p:txBody>
          <a:bodyPr spcFirstLastPara="1" wrap="square" lIns="82275" tIns="82275" rIns="82275" bIns="82275" anchor="t" anchorCtr="0">
            <a:normAutofit/>
          </a:bodyPr>
          <a:lstStyle>
            <a:lvl1pPr marL="457200" lvl="0" indent="-228600" algn="l">
              <a:lnSpc>
                <a:spcPct val="100000"/>
              </a:lnSpc>
              <a:spcBef>
                <a:spcPts val="0"/>
              </a:spcBef>
              <a:spcAft>
                <a:spcPts val="0"/>
              </a:spcAft>
              <a:buClr>
                <a:srgbClr val="000000"/>
              </a:buClr>
              <a:buSzPts val="9900"/>
              <a:buFont typeface="Helvetica Neue"/>
              <a:buNone/>
              <a:defRPr sz="9900"/>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59" name="Google Shape;59;p13"/>
          <p:cNvSpPr txBox="1">
            <a:spLocks noGrp="1"/>
          </p:cNvSpPr>
          <p:nvPr>
            <p:ph type="body" idx="2"/>
          </p:nvPr>
        </p:nvSpPr>
        <p:spPr>
          <a:xfrm>
            <a:off x="2171700" y="11762108"/>
            <a:ext cx="39547800" cy="14860820"/>
          </a:xfrm>
          <a:prstGeom prst="rect">
            <a:avLst/>
          </a:prstGeom>
          <a:noFill/>
          <a:ln>
            <a:noFill/>
          </a:ln>
        </p:spPr>
        <p:txBody>
          <a:bodyPr spcFirstLastPara="1" wrap="square" lIns="91425" tIns="91425" rIns="91425" bIns="91425" anchor="t" anchorCtr="0">
            <a:normAutofit/>
          </a:bodyPr>
          <a:lstStyle>
            <a:lvl1pPr marL="457200" lvl="0" indent="-228600" algn="l">
              <a:lnSpc>
                <a:spcPct val="100000"/>
              </a:lnSpc>
              <a:spcBef>
                <a:spcPts val="4300"/>
              </a:spcBef>
              <a:spcAft>
                <a:spcPts val="0"/>
              </a:spcAft>
              <a:buClr>
                <a:srgbClr val="000000"/>
              </a:buClr>
              <a:buSzPts val="13200"/>
              <a:buFont typeface="Helvetica Neue"/>
              <a:buNone/>
              <a:defRPr b="0"/>
            </a:lvl1pPr>
            <a:lvl2pPr marL="914400" lvl="1" indent="-228600" algn="l">
              <a:lnSpc>
                <a:spcPct val="100000"/>
              </a:lnSpc>
              <a:spcBef>
                <a:spcPts val="4300"/>
              </a:spcBef>
              <a:spcAft>
                <a:spcPts val="0"/>
              </a:spcAft>
              <a:buClr>
                <a:srgbClr val="000000"/>
              </a:buClr>
              <a:buSzPts val="13200"/>
              <a:buFont typeface="Helvetica Neue"/>
              <a:buNone/>
              <a:defRPr b="0"/>
            </a:lvl2pPr>
            <a:lvl3pPr marL="1371600" lvl="2" indent="-228600" algn="l">
              <a:lnSpc>
                <a:spcPct val="100000"/>
              </a:lnSpc>
              <a:spcBef>
                <a:spcPts val="4300"/>
              </a:spcBef>
              <a:spcAft>
                <a:spcPts val="0"/>
              </a:spcAft>
              <a:buClr>
                <a:srgbClr val="000000"/>
              </a:buClr>
              <a:buSzPts val="13200"/>
              <a:buFont typeface="Helvetica Neue"/>
              <a:buNone/>
              <a:defRPr b="0"/>
            </a:lvl3pPr>
            <a:lvl4pPr marL="1828800" lvl="3" indent="-228600" algn="l">
              <a:lnSpc>
                <a:spcPct val="100000"/>
              </a:lnSpc>
              <a:spcBef>
                <a:spcPts val="4300"/>
              </a:spcBef>
              <a:spcAft>
                <a:spcPts val="0"/>
              </a:spcAft>
              <a:buClr>
                <a:srgbClr val="000000"/>
              </a:buClr>
              <a:buSzPts val="13200"/>
              <a:buFont typeface="Helvetica Neue"/>
              <a:buNone/>
              <a:defRPr b="0"/>
            </a:lvl4pPr>
            <a:lvl5pPr marL="2286000" lvl="4" indent="-228600" algn="l">
              <a:lnSpc>
                <a:spcPct val="100000"/>
              </a:lnSpc>
              <a:spcBef>
                <a:spcPts val="4300"/>
              </a:spcBef>
              <a:spcAft>
                <a:spcPts val="0"/>
              </a:spcAft>
              <a:buClr>
                <a:srgbClr val="000000"/>
              </a:buClr>
              <a:buSzPts val="13200"/>
              <a:buFont typeface="Helvetica Neue"/>
              <a:buNone/>
              <a:defRPr b="0"/>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60" name="Google Shape;60;p13"/>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tatement">
  <p:cSld name="Statement">
    <p:spTree>
      <p:nvGrpSpPr>
        <p:cNvPr id="1" name="Shape 61"/>
        <p:cNvGrpSpPr/>
        <p:nvPr/>
      </p:nvGrpSpPr>
      <p:grpSpPr>
        <a:xfrm>
          <a:off x="0" y="0"/>
          <a:ext cx="0" cy="0"/>
          <a:chOff x="0" y="0"/>
          <a:chExt cx="0" cy="0"/>
        </a:xfrm>
      </p:grpSpPr>
      <p:sp>
        <p:nvSpPr>
          <p:cNvPr id="62" name="Google Shape;62;p14"/>
          <p:cNvSpPr txBox="1">
            <a:spLocks noGrp="1"/>
          </p:cNvSpPr>
          <p:nvPr>
            <p:ph type="body" idx="1"/>
          </p:nvPr>
        </p:nvSpPr>
        <p:spPr>
          <a:xfrm>
            <a:off x="2171700" y="12972318"/>
            <a:ext cx="39547800" cy="6973764"/>
          </a:xfrm>
          <a:prstGeom prst="rect">
            <a:avLst/>
          </a:prstGeom>
          <a:noFill/>
          <a:ln>
            <a:noFill/>
          </a:ln>
        </p:spPr>
        <p:txBody>
          <a:bodyPr spcFirstLastPara="1" wrap="square" lIns="91425" tIns="91425" rIns="91425" bIns="91425" anchor="ctr" anchorCtr="0">
            <a:normAutofit/>
          </a:bodyPr>
          <a:lstStyle>
            <a:lvl1pPr marL="457200" lvl="0" indent="-228600" algn="ctr">
              <a:lnSpc>
                <a:spcPct val="80000"/>
              </a:lnSpc>
              <a:spcBef>
                <a:spcPts val="0"/>
              </a:spcBef>
              <a:spcAft>
                <a:spcPts val="0"/>
              </a:spcAft>
              <a:buClr>
                <a:srgbClr val="000000"/>
              </a:buClr>
              <a:buSzPts val="27800"/>
              <a:buFont typeface="Helvetica Neue"/>
              <a:buNone/>
              <a:defRPr sz="27800" b="0">
                <a:latin typeface="Helvetica Neue"/>
                <a:ea typeface="Helvetica Neue"/>
                <a:cs typeface="Helvetica Neue"/>
                <a:sym typeface="Helvetica Neue"/>
              </a:defRPr>
            </a:lvl1pPr>
            <a:lvl2pPr marL="914400" lvl="1" indent="-228600" algn="ctr">
              <a:lnSpc>
                <a:spcPct val="80000"/>
              </a:lnSpc>
              <a:spcBef>
                <a:spcPts val="0"/>
              </a:spcBef>
              <a:spcAft>
                <a:spcPts val="0"/>
              </a:spcAft>
              <a:buClr>
                <a:srgbClr val="000000"/>
              </a:buClr>
              <a:buSzPts val="27800"/>
              <a:buFont typeface="Helvetica Neue"/>
              <a:buNone/>
              <a:defRPr sz="27800" b="0">
                <a:latin typeface="Helvetica Neue"/>
                <a:ea typeface="Helvetica Neue"/>
                <a:cs typeface="Helvetica Neue"/>
                <a:sym typeface="Helvetica Neue"/>
              </a:defRPr>
            </a:lvl2pPr>
            <a:lvl3pPr marL="1371600" lvl="2" indent="-228600" algn="ctr">
              <a:lnSpc>
                <a:spcPct val="80000"/>
              </a:lnSpc>
              <a:spcBef>
                <a:spcPts val="0"/>
              </a:spcBef>
              <a:spcAft>
                <a:spcPts val="0"/>
              </a:spcAft>
              <a:buClr>
                <a:srgbClr val="000000"/>
              </a:buClr>
              <a:buSzPts val="27800"/>
              <a:buFont typeface="Helvetica Neue"/>
              <a:buNone/>
              <a:defRPr sz="27800" b="0">
                <a:latin typeface="Helvetica Neue"/>
                <a:ea typeface="Helvetica Neue"/>
                <a:cs typeface="Helvetica Neue"/>
                <a:sym typeface="Helvetica Neue"/>
              </a:defRPr>
            </a:lvl3pPr>
            <a:lvl4pPr marL="1828800" lvl="3" indent="-228600" algn="ctr">
              <a:lnSpc>
                <a:spcPct val="80000"/>
              </a:lnSpc>
              <a:spcBef>
                <a:spcPts val="0"/>
              </a:spcBef>
              <a:spcAft>
                <a:spcPts val="0"/>
              </a:spcAft>
              <a:buClr>
                <a:srgbClr val="000000"/>
              </a:buClr>
              <a:buSzPts val="27800"/>
              <a:buFont typeface="Helvetica Neue"/>
              <a:buNone/>
              <a:defRPr sz="27800" b="0">
                <a:latin typeface="Helvetica Neue"/>
                <a:ea typeface="Helvetica Neue"/>
                <a:cs typeface="Helvetica Neue"/>
                <a:sym typeface="Helvetica Neue"/>
              </a:defRPr>
            </a:lvl4pPr>
            <a:lvl5pPr marL="2286000" lvl="4" indent="-228600" algn="ctr">
              <a:lnSpc>
                <a:spcPct val="80000"/>
              </a:lnSpc>
              <a:spcBef>
                <a:spcPts val="0"/>
              </a:spcBef>
              <a:spcAft>
                <a:spcPts val="0"/>
              </a:spcAft>
              <a:buClr>
                <a:srgbClr val="000000"/>
              </a:buClr>
              <a:buSzPts val="27800"/>
              <a:buFont typeface="Helvetica Neue"/>
              <a:buNone/>
              <a:defRPr sz="27800" b="0">
                <a:latin typeface="Helvetica Neue"/>
                <a:ea typeface="Helvetica Neue"/>
                <a:cs typeface="Helvetica Neue"/>
                <a:sym typeface="Helvetica Neu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63" name="Google Shape;63;p14"/>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Fact">
  <p:cSld name="Big Fact">
    <p:spTree>
      <p:nvGrpSpPr>
        <p:cNvPr id="1" name="Shape 64"/>
        <p:cNvGrpSpPr/>
        <p:nvPr/>
      </p:nvGrpSpPr>
      <p:grpSpPr>
        <a:xfrm>
          <a:off x="0" y="0"/>
          <a:ext cx="0" cy="0"/>
          <a:chOff x="0" y="0"/>
          <a:chExt cx="0" cy="0"/>
        </a:xfrm>
      </p:grpSpPr>
      <p:sp>
        <p:nvSpPr>
          <p:cNvPr id="65" name="Google Shape;65;p15"/>
          <p:cNvSpPr txBox="1">
            <a:spLocks noGrp="1"/>
          </p:cNvSpPr>
          <p:nvPr>
            <p:ph type="body" idx="1"/>
          </p:nvPr>
        </p:nvSpPr>
        <p:spPr>
          <a:xfrm>
            <a:off x="2171700" y="6051470"/>
            <a:ext cx="39547800" cy="13034849"/>
          </a:xfrm>
          <a:prstGeom prst="rect">
            <a:avLst/>
          </a:prstGeom>
          <a:noFill/>
          <a:ln>
            <a:noFill/>
          </a:ln>
        </p:spPr>
        <p:txBody>
          <a:bodyPr spcFirstLastPara="1" wrap="square" lIns="91425" tIns="91425" rIns="91425" bIns="91425" anchor="b" anchorCtr="0">
            <a:normAutofit/>
          </a:bodyPr>
          <a:lstStyle>
            <a:lvl1pPr marL="457200" lvl="0" indent="-228600" algn="ctr">
              <a:lnSpc>
                <a:spcPct val="80000"/>
              </a:lnSpc>
              <a:spcBef>
                <a:spcPts val="0"/>
              </a:spcBef>
              <a:spcAft>
                <a:spcPts val="0"/>
              </a:spcAft>
              <a:buClr>
                <a:srgbClr val="000000"/>
              </a:buClr>
              <a:buSzPts val="60000"/>
              <a:buFont typeface="Helvetica Neue"/>
              <a:buNone/>
              <a:defRPr sz="60000"/>
            </a:lvl1pPr>
            <a:lvl2pPr marL="914400" lvl="1" indent="-228600" algn="ctr">
              <a:lnSpc>
                <a:spcPct val="80000"/>
              </a:lnSpc>
              <a:spcBef>
                <a:spcPts val="0"/>
              </a:spcBef>
              <a:spcAft>
                <a:spcPts val="0"/>
              </a:spcAft>
              <a:buClr>
                <a:srgbClr val="000000"/>
              </a:buClr>
              <a:buSzPts val="60000"/>
              <a:buFont typeface="Helvetica Neue"/>
              <a:buNone/>
              <a:defRPr sz="60000"/>
            </a:lvl2pPr>
            <a:lvl3pPr marL="1371600" lvl="2" indent="-228600" algn="ctr">
              <a:lnSpc>
                <a:spcPct val="80000"/>
              </a:lnSpc>
              <a:spcBef>
                <a:spcPts val="0"/>
              </a:spcBef>
              <a:spcAft>
                <a:spcPts val="0"/>
              </a:spcAft>
              <a:buClr>
                <a:srgbClr val="000000"/>
              </a:buClr>
              <a:buSzPts val="60000"/>
              <a:buFont typeface="Helvetica Neue"/>
              <a:buNone/>
              <a:defRPr sz="60000"/>
            </a:lvl3pPr>
            <a:lvl4pPr marL="1828800" lvl="3" indent="-228600" algn="ctr">
              <a:lnSpc>
                <a:spcPct val="80000"/>
              </a:lnSpc>
              <a:spcBef>
                <a:spcPts val="0"/>
              </a:spcBef>
              <a:spcAft>
                <a:spcPts val="0"/>
              </a:spcAft>
              <a:buClr>
                <a:srgbClr val="000000"/>
              </a:buClr>
              <a:buSzPts val="60000"/>
              <a:buFont typeface="Helvetica Neue"/>
              <a:buNone/>
              <a:defRPr sz="60000"/>
            </a:lvl4pPr>
            <a:lvl5pPr marL="2286000" lvl="4" indent="-228600" algn="ctr">
              <a:lnSpc>
                <a:spcPct val="80000"/>
              </a:lnSpc>
              <a:spcBef>
                <a:spcPts val="0"/>
              </a:spcBef>
              <a:spcAft>
                <a:spcPts val="0"/>
              </a:spcAft>
              <a:buClr>
                <a:srgbClr val="000000"/>
              </a:buClr>
              <a:buSzPts val="60000"/>
              <a:buFont typeface="Helvetica Neue"/>
              <a:buNone/>
              <a:defRPr sz="60000"/>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66" name="Google Shape;66;p15"/>
          <p:cNvSpPr txBox="1">
            <a:spLocks noGrp="1"/>
          </p:cNvSpPr>
          <p:nvPr>
            <p:ph type="body" idx="2"/>
          </p:nvPr>
        </p:nvSpPr>
        <p:spPr>
          <a:xfrm>
            <a:off x="2171700" y="18986725"/>
            <a:ext cx="39547800" cy="1682603"/>
          </a:xfrm>
          <a:prstGeom prst="rect">
            <a:avLst/>
          </a:prstGeom>
          <a:noFill/>
          <a:ln>
            <a:noFill/>
          </a:ln>
        </p:spPr>
        <p:txBody>
          <a:bodyPr spcFirstLastPara="1" wrap="square" lIns="82275" tIns="82275" rIns="82275" bIns="82275" anchor="t" anchorCtr="0">
            <a:normAutofit/>
          </a:bodyPr>
          <a:lstStyle>
            <a:lvl1pPr marL="457200" lvl="0" indent="-228600" algn="ctr">
              <a:lnSpc>
                <a:spcPct val="100000"/>
              </a:lnSpc>
              <a:spcBef>
                <a:spcPts val="0"/>
              </a:spcBef>
              <a:spcAft>
                <a:spcPts val="0"/>
              </a:spcAft>
              <a:buClr>
                <a:srgbClr val="000000"/>
              </a:buClr>
              <a:buSzPts val="9900"/>
              <a:buFont typeface="Helvetica Neue"/>
              <a:buNone/>
              <a:defRPr sz="9900"/>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67" name="Google Shape;67;p15"/>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68"/>
        <p:cNvGrpSpPr/>
        <p:nvPr/>
      </p:nvGrpSpPr>
      <p:grpSpPr>
        <a:xfrm>
          <a:off x="0" y="0"/>
          <a:ext cx="0" cy="0"/>
          <a:chOff x="0" y="0"/>
          <a:chExt cx="0" cy="0"/>
        </a:xfrm>
      </p:grpSpPr>
      <p:sp>
        <p:nvSpPr>
          <p:cNvPr id="69" name="Google Shape;69;p16"/>
          <p:cNvSpPr txBox="1">
            <a:spLocks noGrp="1"/>
          </p:cNvSpPr>
          <p:nvPr>
            <p:ph type="body" idx="1"/>
          </p:nvPr>
        </p:nvSpPr>
        <p:spPr>
          <a:xfrm>
            <a:off x="4374046" y="23330616"/>
            <a:ext cx="36360091" cy="1146562"/>
          </a:xfrm>
          <a:prstGeom prst="rect">
            <a:avLst/>
          </a:prstGeom>
          <a:noFill/>
          <a:ln>
            <a:noFill/>
          </a:ln>
        </p:spPr>
        <p:txBody>
          <a:bodyPr spcFirstLastPara="1" wrap="square" lIns="82275" tIns="82275" rIns="82275" bIns="82275" anchor="t" anchorCtr="0">
            <a:normAutofit/>
          </a:bodyPr>
          <a:lstStyle>
            <a:lvl1pPr marL="457200" lvl="0" indent="-228600" algn="l">
              <a:lnSpc>
                <a:spcPct val="100000"/>
              </a:lnSpc>
              <a:spcBef>
                <a:spcPts val="0"/>
              </a:spcBef>
              <a:spcAft>
                <a:spcPts val="0"/>
              </a:spcAft>
              <a:buClr>
                <a:srgbClr val="000000"/>
              </a:buClr>
              <a:buSzPts val="6450"/>
              <a:buFont typeface="Helvetica Neue"/>
              <a:buNone/>
              <a:defRPr sz="6450"/>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0" name="Google Shape;70;p16"/>
          <p:cNvSpPr txBox="1">
            <a:spLocks noGrp="1"/>
          </p:cNvSpPr>
          <p:nvPr>
            <p:ph type="body" idx="2"/>
          </p:nvPr>
        </p:nvSpPr>
        <p:spPr>
          <a:xfrm>
            <a:off x="3157062" y="13006549"/>
            <a:ext cx="37577076" cy="6905302"/>
          </a:xfrm>
          <a:prstGeom prst="rect">
            <a:avLst/>
          </a:prstGeom>
          <a:noFill/>
          <a:ln>
            <a:noFill/>
          </a:ln>
        </p:spPr>
        <p:txBody>
          <a:bodyPr spcFirstLastPara="1" wrap="square" lIns="91425" tIns="91425" rIns="91425" bIns="91425" anchor="t" anchorCtr="0">
            <a:normAutofit/>
          </a:bodyPr>
          <a:lstStyle>
            <a:lvl1pPr marL="457200" lvl="0" indent="-228600" algn="l">
              <a:lnSpc>
                <a:spcPct val="90000"/>
              </a:lnSpc>
              <a:spcBef>
                <a:spcPts val="0"/>
              </a:spcBef>
              <a:spcAft>
                <a:spcPts val="0"/>
              </a:spcAft>
              <a:buClr>
                <a:srgbClr val="000000"/>
              </a:buClr>
              <a:buSzPts val="20400"/>
              <a:buFont typeface="Helvetica Neue"/>
              <a:buNone/>
              <a:defRPr sz="20400" b="0">
                <a:latin typeface="Helvetica Neue"/>
                <a:ea typeface="Helvetica Neue"/>
                <a:cs typeface="Helvetica Neue"/>
                <a:sym typeface="Helvetica Neue"/>
              </a:defRPr>
            </a:lvl1pPr>
            <a:lvl2pPr marL="914400" lvl="1" indent="-228600" algn="l">
              <a:lnSpc>
                <a:spcPct val="90000"/>
              </a:lnSpc>
              <a:spcBef>
                <a:spcPts val="0"/>
              </a:spcBef>
              <a:spcAft>
                <a:spcPts val="0"/>
              </a:spcAft>
              <a:buClr>
                <a:srgbClr val="000000"/>
              </a:buClr>
              <a:buSzPts val="20400"/>
              <a:buFont typeface="Helvetica Neue"/>
              <a:buNone/>
              <a:defRPr sz="20400" b="0">
                <a:latin typeface="Helvetica Neue"/>
                <a:ea typeface="Helvetica Neue"/>
                <a:cs typeface="Helvetica Neue"/>
                <a:sym typeface="Helvetica Neue"/>
              </a:defRPr>
            </a:lvl2pPr>
            <a:lvl3pPr marL="1371600" lvl="2" indent="-228600" algn="l">
              <a:lnSpc>
                <a:spcPct val="90000"/>
              </a:lnSpc>
              <a:spcBef>
                <a:spcPts val="0"/>
              </a:spcBef>
              <a:spcAft>
                <a:spcPts val="0"/>
              </a:spcAft>
              <a:buClr>
                <a:srgbClr val="000000"/>
              </a:buClr>
              <a:buSzPts val="20400"/>
              <a:buFont typeface="Helvetica Neue"/>
              <a:buNone/>
              <a:defRPr sz="20400" b="0">
                <a:latin typeface="Helvetica Neue"/>
                <a:ea typeface="Helvetica Neue"/>
                <a:cs typeface="Helvetica Neue"/>
                <a:sym typeface="Helvetica Neue"/>
              </a:defRPr>
            </a:lvl3pPr>
            <a:lvl4pPr marL="1828800" lvl="3" indent="-228600" algn="l">
              <a:lnSpc>
                <a:spcPct val="90000"/>
              </a:lnSpc>
              <a:spcBef>
                <a:spcPts val="0"/>
              </a:spcBef>
              <a:spcAft>
                <a:spcPts val="0"/>
              </a:spcAft>
              <a:buClr>
                <a:srgbClr val="000000"/>
              </a:buClr>
              <a:buSzPts val="20400"/>
              <a:buFont typeface="Helvetica Neue"/>
              <a:buNone/>
              <a:defRPr sz="20400" b="0">
                <a:latin typeface="Helvetica Neue"/>
                <a:ea typeface="Helvetica Neue"/>
                <a:cs typeface="Helvetica Neue"/>
                <a:sym typeface="Helvetica Neue"/>
              </a:defRPr>
            </a:lvl4pPr>
            <a:lvl5pPr marL="2286000" lvl="4" indent="-228600" algn="l">
              <a:lnSpc>
                <a:spcPct val="90000"/>
              </a:lnSpc>
              <a:spcBef>
                <a:spcPts val="0"/>
              </a:spcBef>
              <a:spcAft>
                <a:spcPts val="0"/>
              </a:spcAft>
              <a:buClr>
                <a:srgbClr val="000000"/>
              </a:buClr>
              <a:buSzPts val="20400"/>
              <a:buFont typeface="Helvetica Neue"/>
              <a:buNone/>
              <a:defRPr sz="20400" b="0">
                <a:latin typeface="Helvetica Neue"/>
                <a:ea typeface="Helvetica Neue"/>
                <a:cs typeface="Helvetica Neue"/>
                <a:sym typeface="Helvetica Neu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71" name="Google Shape;71;p16"/>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72"/>
        <p:cNvGrpSpPr/>
        <p:nvPr/>
      </p:nvGrpSpPr>
      <p:grpSpPr>
        <a:xfrm>
          <a:off x="0" y="0"/>
          <a:ext cx="0" cy="0"/>
          <a:chOff x="0" y="0"/>
          <a:chExt cx="0" cy="0"/>
        </a:xfrm>
      </p:grpSpPr>
      <p:sp>
        <p:nvSpPr>
          <p:cNvPr id="73" name="Google Shape;73;p17"/>
          <p:cNvSpPr>
            <a:spLocks noGrp="1"/>
          </p:cNvSpPr>
          <p:nvPr>
            <p:ph type="pic" idx="2"/>
          </p:nvPr>
        </p:nvSpPr>
        <p:spPr>
          <a:xfrm>
            <a:off x="28369259" y="5943600"/>
            <a:ext cx="13390379" cy="10709419"/>
          </a:xfrm>
          <a:prstGeom prst="rect">
            <a:avLst/>
          </a:prstGeom>
          <a:noFill/>
          <a:ln>
            <a:noFill/>
          </a:ln>
        </p:spPr>
      </p:sp>
      <p:sp>
        <p:nvSpPr>
          <p:cNvPr id="74" name="Google Shape;74;p17"/>
          <p:cNvSpPr>
            <a:spLocks noGrp="1"/>
          </p:cNvSpPr>
          <p:nvPr>
            <p:ph type="pic" idx="3"/>
          </p:nvPr>
        </p:nvSpPr>
        <p:spPr>
          <a:xfrm>
            <a:off x="24300179" y="11275695"/>
            <a:ext cx="18790921" cy="21870324"/>
          </a:xfrm>
          <a:prstGeom prst="rect">
            <a:avLst/>
          </a:prstGeom>
          <a:noFill/>
          <a:ln>
            <a:noFill/>
          </a:ln>
        </p:spPr>
      </p:sp>
      <p:sp>
        <p:nvSpPr>
          <p:cNvPr id="75" name="Google Shape;75;p17"/>
          <p:cNvSpPr>
            <a:spLocks noGrp="1"/>
          </p:cNvSpPr>
          <p:nvPr>
            <p:ph type="pic" idx="4"/>
          </p:nvPr>
        </p:nvSpPr>
        <p:spPr>
          <a:xfrm>
            <a:off x="-251460" y="5006340"/>
            <a:ext cx="29900880" cy="22425660"/>
          </a:xfrm>
          <a:prstGeom prst="rect">
            <a:avLst/>
          </a:prstGeom>
          <a:noFill/>
          <a:ln>
            <a:noFill/>
          </a:ln>
        </p:spPr>
      </p:sp>
      <p:sp>
        <p:nvSpPr>
          <p:cNvPr id="76" name="Google Shape;76;p17"/>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77"/>
        <p:cNvGrpSpPr/>
        <p:nvPr/>
      </p:nvGrpSpPr>
      <p:grpSpPr>
        <a:xfrm>
          <a:off x="0" y="0"/>
          <a:ext cx="0" cy="0"/>
          <a:chOff x="0" y="0"/>
          <a:chExt cx="0" cy="0"/>
        </a:xfrm>
      </p:grpSpPr>
      <p:sp>
        <p:nvSpPr>
          <p:cNvPr id="78" name="Google Shape;78;p18"/>
          <p:cNvSpPr>
            <a:spLocks noGrp="1"/>
          </p:cNvSpPr>
          <p:nvPr>
            <p:ph type="pic" idx="2"/>
          </p:nvPr>
        </p:nvSpPr>
        <p:spPr>
          <a:xfrm>
            <a:off x="-2400300" y="-5829300"/>
            <a:ext cx="48691800" cy="38953440"/>
          </a:xfrm>
          <a:prstGeom prst="rect">
            <a:avLst/>
          </a:prstGeom>
          <a:noFill/>
          <a:ln>
            <a:noFill/>
          </a:ln>
        </p:spPr>
      </p:sp>
      <p:sp>
        <p:nvSpPr>
          <p:cNvPr id="79" name="Google Shape;79;p18"/>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marR="0" lvl="0" indent="0" algn="ctr">
              <a:lnSpc>
                <a:spcPct val="100000"/>
              </a:lnSpc>
              <a:spcBef>
                <a:spcPts val="0"/>
              </a:spcBef>
              <a:spcAft>
                <a:spcPts val="0"/>
              </a:spcAft>
              <a:buClr>
                <a:srgbClr val="FFFFFF"/>
              </a:buClr>
              <a:buSzPts val="4200"/>
              <a:buFont typeface="Helvetica Neue"/>
              <a:buNone/>
              <a:defRPr>
                <a:solidFill>
                  <a:srgbClr val="FFFFFF"/>
                </a:solidFill>
              </a:defRPr>
            </a:lvl1pPr>
            <a:lvl2pPr marL="0" marR="0" lvl="1" indent="0" algn="ctr">
              <a:lnSpc>
                <a:spcPct val="100000"/>
              </a:lnSpc>
              <a:spcBef>
                <a:spcPts val="0"/>
              </a:spcBef>
              <a:spcAft>
                <a:spcPts val="0"/>
              </a:spcAft>
              <a:buClr>
                <a:srgbClr val="FFFFFF"/>
              </a:buClr>
              <a:buSzPts val="4200"/>
              <a:buFont typeface="Helvetica Neue"/>
              <a:buNone/>
              <a:defRPr>
                <a:solidFill>
                  <a:srgbClr val="FFFFFF"/>
                </a:solidFill>
              </a:defRPr>
            </a:lvl2pPr>
            <a:lvl3pPr marL="0" marR="0" lvl="2" indent="0" algn="ctr">
              <a:lnSpc>
                <a:spcPct val="100000"/>
              </a:lnSpc>
              <a:spcBef>
                <a:spcPts val="0"/>
              </a:spcBef>
              <a:spcAft>
                <a:spcPts val="0"/>
              </a:spcAft>
              <a:buClr>
                <a:srgbClr val="FFFFFF"/>
              </a:buClr>
              <a:buSzPts val="4200"/>
              <a:buFont typeface="Helvetica Neue"/>
              <a:buNone/>
              <a:defRPr>
                <a:solidFill>
                  <a:srgbClr val="FFFFFF"/>
                </a:solidFill>
              </a:defRPr>
            </a:lvl3pPr>
            <a:lvl4pPr marL="0" marR="0" lvl="3" indent="0" algn="ctr">
              <a:lnSpc>
                <a:spcPct val="100000"/>
              </a:lnSpc>
              <a:spcBef>
                <a:spcPts val="0"/>
              </a:spcBef>
              <a:spcAft>
                <a:spcPts val="0"/>
              </a:spcAft>
              <a:buClr>
                <a:srgbClr val="FFFFFF"/>
              </a:buClr>
              <a:buSzPts val="4200"/>
              <a:buFont typeface="Helvetica Neue"/>
              <a:buNone/>
              <a:defRPr>
                <a:solidFill>
                  <a:srgbClr val="FFFFFF"/>
                </a:solidFill>
              </a:defRPr>
            </a:lvl4pPr>
            <a:lvl5pPr marL="0" marR="0" lvl="4" indent="0" algn="ctr">
              <a:lnSpc>
                <a:spcPct val="100000"/>
              </a:lnSpc>
              <a:spcBef>
                <a:spcPts val="0"/>
              </a:spcBef>
              <a:spcAft>
                <a:spcPts val="0"/>
              </a:spcAft>
              <a:buClr>
                <a:srgbClr val="FFFFFF"/>
              </a:buClr>
              <a:buSzPts val="4200"/>
              <a:buFont typeface="Helvetica Neue"/>
              <a:buNone/>
              <a:defRPr>
                <a:solidFill>
                  <a:srgbClr val="FFFFFF"/>
                </a:solidFill>
              </a:defRPr>
            </a:lvl5pPr>
            <a:lvl6pPr marL="0" marR="0" lvl="5" indent="0" algn="ctr">
              <a:lnSpc>
                <a:spcPct val="100000"/>
              </a:lnSpc>
              <a:spcBef>
                <a:spcPts val="0"/>
              </a:spcBef>
              <a:spcAft>
                <a:spcPts val="0"/>
              </a:spcAft>
              <a:buClr>
                <a:srgbClr val="FFFFFF"/>
              </a:buClr>
              <a:buSzPts val="4200"/>
              <a:buFont typeface="Helvetica Neue"/>
              <a:buNone/>
              <a:defRPr>
                <a:solidFill>
                  <a:srgbClr val="FFFFFF"/>
                </a:solidFill>
              </a:defRPr>
            </a:lvl6pPr>
            <a:lvl7pPr marL="0" marR="0" lvl="6" indent="0" algn="ctr">
              <a:lnSpc>
                <a:spcPct val="100000"/>
              </a:lnSpc>
              <a:spcBef>
                <a:spcPts val="0"/>
              </a:spcBef>
              <a:spcAft>
                <a:spcPts val="0"/>
              </a:spcAft>
              <a:buClr>
                <a:srgbClr val="FFFFFF"/>
              </a:buClr>
              <a:buSzPts val="4200"/>
              <a:buFont typeface="Helvetica Neue"/>
              <a:buNone/>
              <a:defRPr>
                <a:solidFill>
                  <a:srgbClr val="FFFFFF"/>
                </a:solidFill>
              </a:defRPr>
            </a:lvl7pPr>
            <a:lvl8pPr marL="0" marR="0" lvl="7" indent="0" algn="ctr">
              <a:lnSpc>
                <a:spcPct val="100000"/>
              </a:lnSpc>
              <a:spcBef>
                <a:spcPts val="0"/>
              </a:spcBef>
              <a:spcAft>
                <a:spcPts val="0"/>
              </a:spcAft>
              <a:buClr>
                <a:srgbClr val="FFFFFF"/>
              </a:buClr>
              <a:buSzPts val="4200"/>
              <a:buFont typeface="Helvetica Neue"/>
              <a:buNone/>
              <a:defRPr>
                <a:solidFill>
                  <a:srgbClr val="FFFFFF"/>
                </a:solidFill>
              </a:defRPr>
            </a:lvl8pPr>
            <a:lvl9pPr marL="0" marR="0" lvl="8" indent="0" algn="ctr">
              <a:lnSpc>
                <a:spcPct val="100000"/>
              </a:lnSpc>
              <a:spcBef>
                <a:spcPts val="0"/>
              </a:spcBef>
              <a:spcAft>
                <a:spcPts val="0"/>
              </a:spcAft>
              <a:buClr>
                <a:srgbClr val="FFFFFF"/>
              </a:buClr>
              <a:buSzPts val="4200"/>
              <a:buFont typeface="Helvetica Neue"/>
              <a:buNone/>
              <a:defRPr>
                <a:solidFill>
                  <a:srgbClr val="FFFFFF"/>
                </a:solidFill>
              </a:defRPr>
            </a:lvl9pPr>
          </a:lstStyle>
          <a:p>
            <a:pPr marL="0" lvl="0" indent="0" algn="ctr" rtl="0">
              <a:spcBef>
                <a:spcPts val="0"/>
              </a:spcBef>
              <a:spcAft>
                <a:spcPts val="0"/>
              </a:spcAft>
              <a:buNone/>
            </a:pPr>
            <a:fld id="{00000000-1234-1234-1234-123412341234}" type="slidenum">
              <a:rPr lang="en-US"/>
              <a:t>‹#›</a:t>
            </a:fld>
            <a:endParaRPr>
              <a:solidFill>
                <a:srgbClr val="000000"/>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80"/>
        <p:cNvGrpSpPr/>
        <p:nvPr/>
      </p:nvGrpSpPr>
      <p:grpSpPr>
        <a:xfrm>
          <a:off x="0" y="0"/>
          <a:ext cx="0" cy="0"/>
          <a:chOff x="0" y="0"/>
          <a:chExt cx="0" cy="0"/>
        </a:xfrm>
      </p:grpSpPr>
      <p:sp>
        <p:nvSpPr>
          <p:cNvPr id="81" name="Google Shape;81;p19"/>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mp; Photo" type="tx">
  <p:cSld name="TITLE_AND_BODY">
    <p:spTree>
      <p:nvGrpSpPr>
        <p:cNvPr id="1" name="Shape 14"/>
        <p:cNvGrpSpPr/>
        <p:nvPr/>
      </p:nvGrpSpPr>
      <p:grpSpPr>
        <a:xfrm>
          <a:off x="0" y="0"/>
          <a:ext cx="0" cy="0"/>
          <a:chOff x="0" y="0"/>
          <a:chExt cx="0" cy="0"/>
        </a:xfrm>
      </p:grpSpPr>
      <p:sp>
        <p:nvSpPr>
          <p:cNvPr id="15" name="Google Shape;15;p4"/>
          <p:cNvSpPr>
            <a:spLocks noGrp="1"/>
          </p:cNvSpPr>
          <p:nvPr>
            <p:ph type="pic" idx="2"/>
          </p:nvPr>
        </p:nvSpPr>
        <p:spPr>
          <a:xfrm>
            <a:off x="-2080260" y="1783080"/>
            <a:ext cx="48143160" cy="28834078"/>
          </a:xfrm>
          <a:prstGeom prst="rect">
            <a:avLst/>
          </a:prstGeom>
          <a:noFill/>
          <a:ln>
            <a:noFill/>
          </a:ln>
        </p:spPr>
      </p:sp>
      <p:sp>
        <p:nvSpPr>
          <p:cNvPr id="16" name="Google Shape;16;p4"/>
          <p:cNvSpPr txBox="1">
            <a:spLocks noGrp="1"/>
          </p:cNvSpPr>
          <p:nvPr>
            <p:ph type="title"/>
          </p:nvPr>
        </p:nvSpPr>
        <p:spPr>
          <a:xfrm>
            <a:off x="2171700" y="16939259"/>
            <a:ext cx="39547800" cy="8366761"/>
          </a:xfrm>
          <a:prstGeom prst="rect">
            <a:avLst/>
          </a:prstGeom>
          <a:noFill/>
          <a:ln>
            <a:noFill/>
          </a:ln>
        </p:spPr>
        <p:txBody>
          <a:bodyPr spcFirstLastPara="1" wrap="square" lIns="91425" tIns="91425" rIns="91425" bIns="91425" anchor="b" anchorCtr="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17" name="Google Shape;17;p4"/>
          <p:cNvSpPr txBox="1">
            <a:spLocks noGrp="1"/>
          </p:cNvSpPr>
          <p:nvPr>
            <p:ph type="body" idx="1"/>
          </p:nvPr>
        </p:nvSpPr>
        <p:spPr>
          <a:xfrm>
            <a:off x="2173843" y="6105848"/>
            <a:ext cx="39543517" cy="1146561"/>
          </a:xfrm>
          <a:prstGeom prst="rect">
            <a:avLst/>
          </a:prstGeom>
          <a:noFill/>
          <a:ln>
            <a:noFill/>
          </a:ln>
        </p:spPr>
        <p:txBody>
          <a:bodyPr spcFirstLastPara="1" wrap="square" lIns="82275" tIns="82275" rIns="82275" bIns="82275" anchor="t" anchorCtr="0">
            <a:normAutofit/>
          </a:bodyPr>
          <a:lstStyle>
            <a:lvl1pPr marL="457200" lvl="0" indent="-228600" algn="l">
              <a:lnSpc>
                <a:spcPct val="100000"/>
              </a:lnSpc>
              <a:spcBef>
                <a:spcPts val="0"/>
              </a:spcBef>
              <a:spcAft>
                <a:spcPts val="0"/>
              </a:spcAft>
              <a:buClr>
                <a:srgbClr val="000000"/>
              </a:buClr>
              <a:buSzPts val="6450"/>
              <a:buFont typeface="Helvetica Neue"/>
              <a:buNone/>
              <a:defRPr sz="6450"/>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18" name="Google Shape;18;p4"/>
          <p:cNvSpPr txBox="1">
            <a:spLocks noGrp="1"/>
          </p:cNvSpPr>
          <p:nvPr>
            <p:ph type="body" idx="3"/>
          </p:nvPr>
        </p:nvSpPr>
        <p:spPr>
          <a:xfrm>
            <a:off x="2171700" y="25012639"/>
            <a:ext cx="39547800" cy="2010511"/>
          </a:xfrm>
          <a:prstGeom prst="rect">
            <a:avLst/>
          </a:prstGeom>
          <a:noFill/>
          <a:ln>
            <a:noFill/>
          </a:ln>
        </p:spPr>
        <p:txBody>
          <a:bodyPr spcFirstLastPara="1" wrap="square" lIns="91425" tIns="91425" rIns="91425" bIns="91425" anchor="t" anchorCtr="0">
            <a:norm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19" name="Google Shape;19;p4"/>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mp; Photo Alt">
  <p:cSld name="Title &amp; Photo Alt">
    <p:spTree>
      <p:nvGrpSpPr>
        <p:cNvPr id="1" name="Shape 20"/>
        <p:cNvGrpSpPr/>
        <p:nvPr/>
      </p:nvGrpSpPr>
      <p:grpSpPr>
        <a:xfrm>
          <a:off x="0" y="0"/>
          <a:ext cx="0" cy="0"/>
          <a:chOff x="0" y="0"/>
          <a:chExt cx="0" cy="0"/>
        </a:xfrm>
      </p:grpSpPr>
      <p:sp>
        <p:nvSpPr>
          <p:cNvPr id="21" name="Google Shape;21;p5"/>
          <p:cNvSpPr>
            <a:spLocks noGrp="1"/>
          </p:cNvSpPr>
          <p:nvPr>
            <p:ph type="pic" idx="2"/>
          </p:nvPr>
        </p:nvSpPr>
        <p:spPr>
          <a:xfrm>
            <a:off x="19751040" y="3749040"/>
            <a:ext cx="21860707" cy="25443180"/>
          </a:xfrm>
          <a:prstGeom prst="rect">
            <a:avLst/>
          </a:prstGeom>
          <a:noFill/>
          <a:ln>
            <a:noFill/>
          </a:ln>
        </p:spPr>
      </p:sp>
      <p:sp>
        <p:nvSpPr>
          <p:cNvPr id="22" name="Google Shape;22;p5"/>
          <p:cNvSpPr txBox="1">
            <a:spLocks noGrp="1"/>
          </p:cNvSpPr>
          <p:nvPr>
            <p:ph type="title"/>
          </p:nvPr>
        </p:nvSpPr>
        <p:spPr>
          <a:xfrm>
            <a:off x="2171700" y="6400800"/>
            <a:ext cx="17602201" cy="10588091"/>
          </a:xfrm>
          <a:prstGeom prst="rect">
            <a:avLst/>
          </a:prstGeom>
          <a:noFill/>
          <a:ln>
            <a:noFill/>
          </a:ln>
        </p:spPr>
        <p:txBody>
          <a:bodyPr spcFirstLastPara="1" wrap="square" lIns="91425" tIns="91425" rIns="91425" bIns="91425" anchor="b" anchorCtr="0">
            <a:normAutofit/>
          </a:bodyPr>
          <a:lstStyle>
            <a:lvl1pPr lvl="0" algn="l">
              <a:lnSpc>
                <a:spcPct val="80000"/>
              </a:lnSpc>
              <a:spcBef>
                <a:spcPts val="0"/>
              </a:spcBef>
              <a:spcAft>
                <a:spcPts val="0"/>
              </a:spcAft>
              <a:buClr>
                <a:srgbClr val="000000"/>
              </a:buClr>
              <a:buSzPts val="20400"/>
              <a:buFont typeface="Helvetica Neue"/>
              <a:buNone/>
              <a:defRPr sz="204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23" name="Google Shape;23;p5"/>
          <p:cNvSpPr txBox="1">
            <a:spLocks noGrp="1"/>
          </p:cNvSpPr>
          <p:nvPr>
            <p:ph type="body" idx="1"/>
          </p:nvPr>
        </p:nvSpPr>
        <p:spPr>
          <a:xfrm>
            <a:off x="2171700" y="16823838"/>
            <a:ext cx="17602201" cy="9693762"/>
          </a:xfrm>
          <a:prstGeom prst="rect">
            <a:avLst/>
          </a:prstGeom>
          <a:noFill/>
          <a:ln>
            <a:noFill/>
          </a:ln>
        </p:spPr>
        <p:txBody>
          <a:bodyPr spcFirstLastPara="1" wrap="square" lIns="91425" tIns="91425" rIns="91425" bIns="91425" anchor="t" anchorCtr="0">
            <a:normAutofit/>
          </a:bodyPr>
          <a:lstStyle>
            <a:lvl1pPr marL="457200" lvl="0" indent="-228600" algn="l">
              <a:lnSpc>
                <a:spcPct val="100000"/>
              </a:lnSpc>
              <a:spcBef>
                <a:spcPts val="0"/>
              </a:spcBef>
              <a:spcAft>
                <a:spcPts val="0"/>
              </a:spcAft>
              <a:buClr>
                <a:srgbClr val="000000"/>
              </a:buClr>
              <a:buSzPts val="1800"/>
              <a:buNone/>
              <a:defRPr/>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24" name="Google Shape;24;p5"/>
          <p:cNvSpPr txBox="1">
            <a:spLocks noGrp="1"/>
          </p:cNvSpPr>
          <p:nvPr>
            <p:ph type="sldNum" idx="12"/>
          </p:nvPr>
        </p:nvSpPr>
        <p:spPr>
          <a:xfrm>
            <a:off x="21539992" y="27539553"/>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2171700" y="6057900"/>
            <a:ext cx="39547800" cy="2579694"/>
          </a:xfrm>
          <a:prstGeom prst="rect">
            <a:avLst/>
          </a:prstGeom>
          <a:noFill/>
          <a:ln>
            <a:noFill/>
          </a:ln>
        </p:spPr>
        <p:txBody>
          <a:bodyPr spcFirstLastPara="1" wrap="square" lIns="91425" tIns="91425" rIns="91425" bIns="91425" anchor="t" anchorCtr="0">
            <a:normAutofit/>
          </a:bodyPr>
          <a:lstStyle>
            <a:lvl1pPr lvl="0" algn="l">
              <a:lnSpc>
                <a:spcPct val="80000"/>
              </a:lnSpc>
              <a:spcBef>
                <a:spcPts val="0"/>
              </a:spcBef>
              <a:spcAft>
                <a:spcPts val="0"/>
              </a:spcAft>
              <a:buClr>
                <a:srgbClr val="000000"/>
              </a:buClr>
              <a:buSzPts val="20400"/>
              <a:buFont typeface="Helvetica Neue"/>
              <a:buNone/>
              <a:defRPr sz="204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27" name="Google Shape;27;p6"/>
          <p:cNvSpPr txBox="1">
            <a:spLocks noGrp="1"/>
          </p:cNvSpPr>
          <p:nvPr>
            <p:ph type="body" idx="1"/>
          </p:nvPr>
        </p:nvSpPr>
        <p:spPr>
          <a:xfrm>
            <a:off x="2171700" y="8386133"/>
            <a:ext cx="39547800" cy="1682602"/>
          </a:xfrm>
          <a:prstGeom prst="rect">
            <a:avLst/>
          </a:prstGeom>
          <a:noFill/>
          <a:ln>
            <a:noFill/>
          </a:ln>
        </p:spPr>
        <p:txBody>
          <a:bodyPr spcFirstLastPara="1" wrap="square" lIns="82275" tIns="82275" rIns="82275" bIns="82275" anchor="t" anchorCtr="0">
            <a:normAutofit/>
          </a:bodyPr>
          <a:lstStyle>
            <a:lvl1pPr marL="457200" lvl="0" indent="-228600" algn="l">
              <a:lnSpc>
                <a:spcPct val="100000"/>
              </a:lnSpc>
              <a:spcBef>
                <a:spcPts val="0"/>
              </a:spcBef>
              <a:spcAft>
                <a:spcPts val="0"/>
              </a:spcAft>
              <a:buClr>
                <a:srgbClr val="000000"/>
              </a:buClr>
              <a:buSzPts val="9900"/>
              <a:buFont typeface="Helvetica Neue"/>
              <a:buNone/>
              <a:defRPr sz="9900"/>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28" name="Google Shape;28;p6"/>
          <p:cNvSpPr txBox="1">
            <a:spLocks noGrp="1"/>
          </p:cNvSpPr>
          <p:nvPr>
            <p:ph type="body" idx="2"/>
          </p:nvPr>
        </p:nvSpPr>
        <p:spPr>
          <a:xfrm>
            <a:off x="2171700" y="11762108"/>
            <a:ext cx="39547800" cy="14860820"/>
          </a:xfrm>
          <a:prstGeom prst="rect">
            <a:avLst/>
          </a:prstGeom>
          <a:noFill/>
          <a:ln>
            <a:noFill/>
          </a:ln>
        </p:spPr>
        <p:txBody>
          <a:bodyPr spcFirstLastPara="1" wrap="square" lIns="91425" tIns="91425" rIns="91425" bIns="91425" anchor="t" anchorCtr="0">
            <a:normAutofit/>
          </a:bodyPr>
          <a:lstStyle>
            <a:lvl1pPr marL="457200" lvl="0" indent="-1118997" algn="l">
              <a:lnSpc>
                <a:spcPct val="90000"/>
              </a:lnSpc>
              <a:spcBef>
                <a:spcPts val="10800"/>
              </a:spcBef>
              <a:spcAft>
                <a:spcPts val="0"/>
              </a:spcAft>
              <a:buClr>
                <a:srgbClr val="000000"/>
              </a:buClr>
              <a:buSzPts val="14022"/>
              <a:buFont typeface="Helvetica Neue"/>
              <a:buChar char="•"/>
              <a:defRPr sz="11400" b="0"/>
            </a:lvl1pPr>
            <a:lvl2pPr marL="914400" lvl="1" indent="-1118997" algn="l">
              <a:lnSpc>
                <a:spcPct val="90000"/>
              </a:lnSpc>
              <a:spcBef>
                <a:spcPts val="10800"/>
              </a:spcBef>
              <a:spcAft>
                <a:spcPts val="0"/>
              </a:spcAft>
              <a:buClr>
                <a:srgbClr val="000000"/>
              </a:buClr>
              <a:buSzPts val="14022"/>
              <a:buFont typeface="Helvetica Neue"/>
              <a:buChar char="•"/>
              <a:defRPr sz="11400" b="0"/>
            </a:lvl2pPr>
            <a:lvl3pPr marL="1371600" lvl="2" indent="-1118997" algn="l">
              <a:lnSpc>
                <a:spcPct val="90000"/>
              </a:lnSpc>
              <a:spcBef>
                <a:spcPts val="10800"/>
              </a:spcBef>
              <a:spcAft>
                <a:spcPts val="0"/>
              </a:spcAft>
              <a:buClr>
                <a:srgbClr val="000000"/>
              </a:buClr>
              <a:buSzPts val="14022"/>
              <a:buFont typeface="Helvetica Neue"/>
              <a:buChar char="•"/>
              <a:defRPr sz="11400" b="0"/>
            </a:lvl3pPr>
            <a:lvl4pPr marL="1828800" lvl="3" indent="-1118997" algn="l">
              <a:lnSpc>
                <a:spcPct val="90000"/>
              </a:lnSpc>
              <a:spcBef>
                <a:spcPts val="10800"/>
              </a:spcBef>
              <a:spcAft>
                <a:spcPts val="0"/>
              </a:spcAft>
              <a:buClr>
                <a:srgbClr val="000000"/>
              </a:buClr>
              <a:buSzPts val="14022"/>
              <a:buFont typeface="Helvetica Neue"/>
              <a:buChar char="•"/>
              <a:defRPr sz="11400" b="0"/>
            </a:lvl4pPr>
            <a:lvl5pPr marL="2286000" lvl="4" indent="-1118997" algn="l">
              <a:lnSpc>
                <a:spcPct val="90000"/>
              </a:lnSpc>
              <a:spcBef>
                <a:spcPts val="10800"/>
              </a:spcBef>
              <a:spcAft>
                <a:spcPts val="0"/>
              </a:spcAft>
              <a:buClr>
                <a:srgbClr val="000000"/>
              </a:buClr>
              <a:buSzPts val="14022"/>
              <a:buFont typeface="Helvetica Neue"/>
              <a:buChar char="•"/>
              <a:defRPr sz="11400" b="0"/>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29" name="Google Shape;29;p6"/>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30"/>
        <p:cNvGrpSpPr/>
        <p:nvPr/>
      </p:nvGrpSpPr>
      <p:grpSpPr>
        <a:xfrm>
          <a:off x="0" y="0"/>
          <a:ext cx="0" cy="0"/>
          <a:chOff x="0" y="0"/>
          <a:chExt cx="0" cy="0"/>
        </a:xfrm>
      </p:grpSpPr>
      <p:sp>
        <p:nvSpPr>
          <p:cNvPr id="31" name="Google Shape;31;p7"/>
          <p:cNvSpPr txBox="1">
            <a:spLocks noGrp="1"/>
          </p:cNvSpPr>
          <p:nvPr>
            <p:ph type="body" idx="1"/>
          </p:nvPr>
        </p:nvSpPr>
        <p:spPr>
          <a:xfrm>
            <a:off x="2171700" y="11762108"/>
            <a:ext cx="39547800" cy="14860820"/>
          </a:xfrm>
          <a:prstGeom prst="rect">
            <a:avLst/>
          </a:prstGeom>
          <a:noFill/>
          <a:ln>
            <a:noFill/>
          </a:ln>
        </p:spPr>
        <p:txBody>
          <a:bodyPr spcFirstLastPara="1" wrap="square" lIns="91425" tIns="91425" rIns="91425" bIns="91425" anchor="t" anchorCtr="0">
            <a:normAutofit/>
          </a:bodyPr>
          <a:lstStyle>
            <a:lvl1pPr marL="457200" lvl="0" indent="-1118997" algn="l">
              <a:lnSpc>
                <a:spcPct val="90000"/>
              </a:lnSpc>
              <a:spcBef>
                <a:spcPts val="10800"/>
              </a:spcBef>
              <a:spcAft>
                <a:spcPts val="0"/>
              </a:spcAft>
              <a:buClr>
                <a:srgbClr val="000000"/>
              </a:buClr>
              <a:buSzPts val="14022"/>
              <a:buFont typeface="Helvetica Neue"/>
              <a:buChar char="•"/>
              <a:defRPr sz="11400" b="0"/>
            </a:lvl1pPr>
            <a:lvl2pPr marL="914400" lvl="1" indent="-1118997" algn="l">
              <a:lnSpc>
                <a:spcPct val="90000"/>
              </a:lnSpc>
              <a:spcBef>
                <a:spcPts val="10800"/>
              </a:spcBef>
              <a:spcAft>
                <a:spcPts val="0"/>
              </a:spcAft>
              <a:buClr>
                <a:srgbClr val="000000"/>
              </a:buClr>
              <a:buSzPts val="14022"/>
              <a:buFont typeface="Helvetica Neue"/>
              <a:buChar char="•"/>
              <a:defRPr sz="11400" b="0"/>
            </a:lvl2pPr>
            <a:lvl3pPr marL="1371600" lvl="2" indent="-1118997" algn="l">
              <a:lnSpc>
                <a:spcPct val="90000"/>
              </a:lnSpc>
              <a:spcBef>
                <a:spcPts val="10800"/>
              </a:spcBef>
              <a:spcAft>
                <a:spcPts val="0"/>
              </a:spcAft>
              <a:buClr>
                <a:srgbClr val="000000"/>
              </a:buClr>
              <a:buSzPts val="14022"/>
              <a:buFont typeface="Helvetica Neue"/>
              <a:buChar char="•"/>
              <a:defRPr sz="11400" b="0"/>
            </a:lvl3pPr>
            <a:lvl4pPr marL="1828800" lvl="3" indent="-1118997" algn="l">
              <a:lnSpc>
                <a:spcPct val="90000"/>
              </a:lnSpc>
              <a:spcBef>
                <a:spcPts val="10800"/>
              </a:spcBef>
              <a:spcAft>
                <a:spcPts val="0"/>
              </a:spcAft>
              <a:buClr>
                <a:srgbClr val="000000"/>
              </a:buClr>
              <a:buSzPts val="14022"/>
              <a:buFont typeface="Helvetica Neue"/>
              <a:buChar char="•"/>
              <a:defRPr sz="11400" b="0"/>
            </a:lvl4pPr>
            <a:lvl5pPr marL="2286000" lvl="4" indent="-1118997" algn="l">
              <a:lnSpc>
                <a:spcPct val="90000"/>
              </a:lnSpc>
              <a:spcBef>
                <a:spcPts val="10800"/>
              </a:spcBef>
              <a:spcAft>
                <a:spcPts val="0"/>
              </a:spcAft>
              <a:buClr>
                <a:srgbClr val="000000"/>
              </a:buClr>
              <a:buSzPts val="14022"/>
              <a:buFont typeface="Helvetica Neue"/>
              <a:buChar char="•"/>
              <a:defRPr sz="11400" b="0"/>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32" name="Google Shape;32;p7"/>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33"/>
        <p:cNvGrpSpPr/>
        <p:nvPr/>
      </p:nvGrpSpPr>
      <p:grpSpPr>
        <a:xfrm>
          <a:off x="0" y="0"/>
          <a:ext cx="0" cy="0"/>
          <a:chOff x="0" y="0"/>
          <a:chExt cx="0" cy="0"/>
        </a:xfrm>
      </p:grpSpPr>
      <p:sp>
        <p:nvSpPr>
          <p:cNvPr id="34" name="Google Shape;34;p8"/>
          <p:cNvSpPr txBox="1">
            <a:spLocks noGrp="1"/>
          </p:cNvSpPr>
          <p:nvPr>
            <p:ph type="body" idx="1"/>
          </p:nvPr>
        </p:nvSpPr>
        <p:spPr>
          <a:xfrm>
            <a:off x="2171700" y="8386133"/>
            <a:ext cx="17602201" cy="1682602"/>
          </a:xfrm>
          <a:prstGeom prst="rect">
            <a:avLst/>
          </a:prstGeom>
          <a:noFill/>
          <a:ln>
            <a:noFill/>
          </a:ln>
        </p:spPr>
        <p:txBody>
          <a:bodyPr spcFirstLastPara="1" wrap="square" lIns="82275" tIns="82275" rIns="82275" bIns="82275" anchor="t" anchorCtr="0">
            <a:normAutofit/>
          </a:bodyPr>
          <a:lstStyle>
            <a:lvl1pPr marL="457200" lvl="0" indent="-228600" algn="l">
              <a:lnSpc>
                <a:spcPct val="100000"/>
              </a:lnSpc>
              <a:spcBef>
                <a:spcPts val="0"/>
              </a:spcBef>
              <a:spcAft>
                <a:spcPts val="0"/>
              </a:spcAft>
              <a:buClr>
                <a:srgbClr val="000000"/>
              </a:buClr>
              <a:buSzPts val="9900"/>
              <a:buFont typeface="Helvetica Neue"/>
              <a:buNone/>
              <a:defRPr sz="9900"/>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35" name="Google Shape;35;p8"/>
          <p:cNvSpPr txBox="1">
            <a:spLocks noGrp="1"/>
          </p:cNvSpPr>
          <p:nvPr>
            <p:ph type="body" idx="2"/>
          </p:nvPr>
        </p:nvSpPr>
        <p:spPr>
          <a:xfrm>
            <a:off x="2171700" y="11762108"/>
            <a:ext cx="17602201" cy="14861933"/>
          </a:xfrm>
          <a:prstGeom prst="rect">
            <a:avLst/>
          </a:prstGeom>
          <a:noFill/>
          <a:ln>
            <a:noFill/>
          </a:ln>
        </p:spPr>
        <p:txBody>
          <a:bodyPr spcFirstLastPara="1" wrap="square" lIns="91425" tIns="91425" rIns="91425" bIns="91425" anchor="t" anchorCtr="0">
            <a:normAutofit/>
          </a:bodyPr>
          <a:lstStyle>
            <a:lvl1pPr marL="457200" lvl="0" indent="-1118997" algn="l">
              <a:lnSpc>
                <a:spcPct val="90000"/>
              </a:lnSpc>
              <a:spcBef>
                <a:spcPts val="10800"/>
              </a:spcBef>
              <a:spcAft>
                <a:spcPts val="0"/>
              </a:spcAft>
              <a:buClr>
                <a:srgbClr val="000000"/>
              </a:buClr>
              <a:buSzPts val="14022"/>
              <a:buFont typeface="Helvetica Neue"/>
              <a:buChar char="•"/>
              <a:defRPr sz="11400" b="0"/>
            </a:lvl1pPr>
            <a:lvl2pPr marL="914400" lvl="1" indent="-1118997" algn="l">
              <a:lnSpc>
                <a:spcPct val="90000"/>
              </a:lnSpc>
              <a:spcBef>
                <a:spcPts val="10800"/>
              </a:spcBef>
              <a:spcAft>
                <a:spcPts val="0"/>
              </a:spcAft>
              <a:buClr>
                <a:srgbClr val="000000"/>
              </a:buClr>
              <a:buSzPts val="14022"/>
              <a:buFont typeface="Helvetica Neue"/>
              <a:buChar char="•"/>
              <a:defRPr sz="11400" b="0"/>
            </a:lvl2pPr>
            <a:lvl3pPr marL="1371600" lvl="2" indent="-1118997" algn="l">
              <a:lnSpc>
                <a:spcPct val="90000"/>
              </a:lnSpc>
              <a:spcBef>
                <a:spcPts val="10800"/>
              </a:spcBef>
              <a:spcAft>
                <a:spcPts val="0"/>
              </a:spcAft>
              <a:buClr>
                <a:srgbClr val="000000"/>
              </a:buClr>
              <a:buSzPts val="14022"/>
              <a:buFont typeface="Helvetica Neue"/>
              <a:buChar char="•"/>
              <a:defRPr sz="11400" b="0"/>
            </a:lvl3pPr>
            <a:lvl4pPr marL="1828800" lvl="3" indent="-1118997" algn="l">
              <a:lnSpc>
                <a:spcPct val="90000"/>
              </a:lnSpc>
              <a:spcBef>
                <a:spcPts val="10800"/>
              </a:spcBef>
              <a:spcAft>
                <a:spcPts val="0"/>
              </a:spcAft>
              <a:buClr>
                <a:srgbClr val="000000"/>
              </a:buClr>
              <a:buSzPts val="14022"/>
              <a:buFont typeface="Helvetica Neue"/>
              <a:buChar char="•"/>
              <a:defRPr sz="11400" b="0"/>
            </a:lvl4pPr>
            <a:lvl5pPr marL="2286000" lvl="4" indent="-1118997" algn="l">
              <a:lnSpc>
                <a:spcPct val="90000"/>
              </a:lnSpc>
              <a:spcBef>
                <a:spcPts val="10800"/>
              </a:spcBef>
              <a:spcAft>
                <a:spcPts val="0"/>
              </a:spcAft>
              <a:buClr>
                <a:srgbClr val="000000"/>
              </a:buClr>
              <a:buSzPts val="14022"/>
              <a:buFont typeface="Helvetica Neue"/>
              <a:buChar char="•"/>
              <a:defRPr sz="11400" b="0"/>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36" name="Google Shape;36;p8"/>
          <p:cNvSpPr>
            <a:spLocks noGrp="1"/>
          </p:cNvSpPr>
          <p:nvPr>
            <p:ph type="pic" idx="3"/>
          </p:nvPr>
        </p:nvSpPr>
        <p:spPr>
          <a:xfrm>
            <a:off x="21945600" y="3381723"/>
            <a:ext cx="19650372" cy="26200496"/>
          </a:xfrm>
          <a:prstGeom prst="rect">
            <a:avLst/>
          </a:prstGeom>
          <a:noFill/>
          <a:ln>
            <a:noFill/>
          </a:ln>
        </p:spPr>
      </p:sp>
      <p:sp>
        <p:nvSpPr>
          <p:cNvPr id="37" name="Google Shape;37;p8"/>
          <p:cNvSpPr txBox="1">
            <a:spLocks noGrp="1"/>
          </p:cNvSpPr>
          <p:nvPr>
            <p:ph type="title"/>
          </p:nvPr>
        </p:nvSpPr>
        <p:spPr>
          <a:xfrm>
            <a:off x="2171700" y="6057900"/>
            <a:ext cx="17602201" cy="2583181"/>
          </a:xfrm>
          <a:prstGeom prst="rect">
            <a:avLst/>
          </a:prstGeom>
          <a:noFill/>
          <a:ln>
            <a:noFill/>
          </a:ln>
        </p:spPr>
        <p:txBody>
          <a:bodyPr spcFirstLastPara="1" wrap="square" lIns="91425" tIns="91425" rIns="91425" bIns="91425" anchor="t" anchorCtr="0">
            <a:normAutofit/>
          </a:bodyPr>
          <a:lstStyle>
            <a:lvl1pPr lvl="0" algn="l">
              <a:lnSpc>
                <a:spcPct val="80000"/>
              </a:lnSpc>
              <a:spcBef>
                <a:spcPts val="0"/>
              </a:spcBef>
              <a:spcAft>
                <a:spcPts val="0"/>
              </a:spcAft>
              <a:buClr>
                <a:srgbClr val="000000"/>
              </a:buClr>
              <a:buSzPts val="20400"/>
              <a:buFont typeface="Helvetica Neue"/>
              <a:buNone/>
              <a:defRPr sz="204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38" name="Google Shape;38;p8"/>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Bullets &amp; Live Video Small">
  <p:cSld name="Title, Bullets &amp; Live Video Small">
    <p:spTree>
      <p:nvGrpSpPr>
        <p:cNvPr id="1" name="Shape 39"/>
        <p:cNvGrpSpPr/>
        <p:nvPr/>
      </p:nvGrpSpPr>
      <p:grpSpPr>
        <a:xfrm>
          <a:off x="0" y="0"/>
          <a:ext cx="0" cy="0"/>
          <a:chOff x="0" y="0"/>
          <a:chExt cx="0" cy="0"/>
        </a:xfrm>
      </p:grpSpPr>
      <p:sp>
        <p:nvSpPr>
          <p:cNvPr id="40" name="Google Shape;40;p9"/>
          <p:cNvSpPr txBox="1">
            <a:spLocks noGrp="1"/>
          </p:cNvSpPr>
          <p:nvPr>
            <p:ph type="body" idx="1"/>
          </p:nvPr>
        </p:nvSpPr>
        <p:spPr>
          <a:xfrm>
            <a:off x="2171700" y="8386133"/>
            <a:ext cx="17602201" cy="1682602"/>
          </a:xfrm>
          <a:prstGeom prst="rect">
            <a:avLst/>
          </a:prstGeom>
          <a:noFill/>
          <a:ln>
            <a:noFill/>
          </a:ln>
        </p:spPr>
        <p:txBody>
          <a:bodyPr spcFirstLastPara="1" wrap="square" lIns="82275" tIns="82275" rIns="82275" bIns="82275" anchor="t" anchorCtr="0">
            <a:normAutofit/>
          </a:bodyPr>
          <a:lstStyle>
            <a:lvl1pPr marL="457200" lvl="0" indent="-228600" algn="l">
              <a:lnSpc>
                <a:spcPct val="100000"/>
              </a:lnSpc>
              <a:spcBef>
                <a:spcPts val="0"/>
              </a:spcBef>
              <a:spcAft>
                <a:spcPts val="0"/>
              </a:spcAft>
              <a:buClr>
                <a:srgbClr val="000000"/>
              </a:buClr>
              <a:buSzPts val="9900"/>
              <a:buFont typeface="Helvetica Neue"/>
              <a:buNone/>
              <a:defRPr sz="9900"/>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41" name="Google Shape;41;p9"/>
          <p:cNvSpPr txBox="1">
            <a:spLocks noGrp="1"/>
          </p:cNvSpPr>
          <p:nvPr>
            <p:ph type="body" idx="2"/>
          </p:nvPr>
        </p:nvSpPr>
        <p:spPr>
          <a:xfrm>
            <a:off x="2171700" y="11762108"/>
            <a:ext cx="17602201" cy="14861933"/>
          </a:xfrm>
          <a:prstGeom prst="rect">
            <a:avLst/>
          </a:prstGeom>
          <a:noFill/>
          <a:ln>
            <a:noFill/>
          </a:ln>
        </p:spPr>
        <p:txBody>
          <a:bodyPr spcFirstLastPara="1" wrap="square" lIns="91425" tIns="91425" rIns="91425" bIns="91425" anchor="t" anchorCtr="0">
            <a:normAutofit/>
          </a:bodyPr>
          <a:lstStyle>
            <a:lvl1pPr marL="457200" lvl="0" indent="-1118997" algn="l">
              <a:lnSpc>
                <a:spcPct val="90000"/>
              </a:lnSpc>
              <a:spcBef>
                <a:spcPts val="10800"/>
              </a:spcBef>
              <a:spcAft>
                <a:spcPts val="0"/>
              </a:spcAft>
              <a:buClr>
                <a:srgbClr val="000000"/>
              </a:buClr>
              <a:buSzPts val="14022"/>
              <a:buFont typeface="Helvetica Neue"/>
              <a:buChar char="•"/>
              <a:defRPr sz="11400" b="0"/>
            </a:lvl1pPr>
            <a:lvl2pPr marL="914400" lvl="1" indent="-1118997" algn="l">
              <a:lnSpc>
                <a:spcPct val="90000"/>
              </a:lnSpc>
              <a:spcBef>
                <a:spcPts val="10800"/>
              </a:spcBef>
              <a:spcAft>
                <a:spcPts val="0"/>
              </a:spcAft>
              <a:buClr>
                <a:srgbClr val="000000"/>
              </a:buClr>
              <a:buSzPts val="14022"/>
              <a:buFont typeface="Helvetica Neue"/>
              <a:buChar char="•"/>
              <a:defRPr sz="11400" b="0"/>
            </a:lvl2pPr>
            <a:lvl3pPr marL="1371600" lvl="2" indent="-1118997" algn="l">
              <a:lnSpc>
                <a:spcPct val="90000"/>
              </a:lnSpc>
              <a:spcBef>
                <a:spcPts val="10800"/>
              </a:spcBef>
              <a:spcAft>
                <a:spcPts val="0"/>
              </a:spcAft>
              <a:buClr>
                <a:srgbClr val="000000"/>
              </a:buClr>
              <a:buSzPts val="14022"/>
              <a:buFont typeface="Helvetica Neue"/>
              <a:buChar char="•"/>
              <a:defRPr sz="11400" b="0"/>
            </a:lvl3pPr>
            <a:lvl4pPr marL="1828800" lvl="3" indent="-1118997" algn="l">
              <a:lnSpc>
                <a:spcPct val="90000"/>
              </a:lnSpc>
              <a:spcBef>
                <a:spcPts val="10800"/>
              </a:spcBef>
              <a:spcAft>
                <a:spcPts val="0"/>
              </a:spcAft>
              <a:buClr>
                <a:srgbClr val="000000"/>
              </a:buClr>
              <a:buSzPts val="14022"/>
              <a:buFont typeface="Helvetica Neue"/>
              <a:buChar char="•"/>
              <a:defRPr sz="11400" b="0"/>
            </a:lvl4pPr>
            <a:lvl5pPr marL="2286000" lvl="4" indent="-1118997" algn="l">
              <a:lnSpc>
                <a:spcPct val="90000"/>
              </a:lnSpc>
              <a:spcBef>
                <a:spcPts val="10800"/>
              </a:spcBef>
              <a:spcAft>
                <a:spcPts val="0"/>
              </a:spcAft>
              <a:buClr>
                <a:srgbClr val="000000"/>
              </a:buClr>
              <a:buSzPts val="14022"/>
              <a:buFont typeface="Helvetica Neue"/>
              <a:buChar char="•"/>
              <a:defRPr sz="11400" b="0"/>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42" name="Google Shape;42;p9"/>
          <p:cNvSpPr txBox="1">
            <a:spLocks noGrp="1"/>
          </p:cNvSpPr>
          <p:nvPr>
            <p:ph type="title"/>
          </p:nvPr>
        </p:nvSpPr>
        <p:spPr>
          <a:xfrm>
            <a:off x="2171700" y="6057900"/>
            <a:ext cx="17602201" cy="2583181"/>
          </a:xfrm>
          <a:prstGeom prst="rect">
            <a:avLst/>
          </a:prstGeom>
          <a:noFill/>
          <a:ln>
            <a:noFill/>
          </a:ln>
        </p:spPr>
        <p:txBody>
          <a:bodyPr spcFirstLastPara="1" wrap="square" lIns="91425" tIns="91425" rIns="91425" bIns="91425" anchor="t" anchorCtr="0">
            <a:normAutofit/>
          </a:bodyPr>
          <a:lstStyle>
            <a:lvl1pPr lvl="0" algn="l">
              <a:lnSpc>
                <a:spcPct val="80000"/>
              </a:lnSpc>
              <a:spcBef>
                <a:spcPts val="0"/>
              </a:spcBef>
              <a:spcAft>
                <a:spcPts val="0"/>
              </a:spcAft>
              <a:buClr>
                <a:srgbClr val="000000"/>
              </a:buClr>
              <a:buSzPts val="20400"/>
              <a:buFont typeface="Helvetica Neue"/>
              <a:buNone/>
              <a:defRPr sz="204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43" name="Google Shape;43;p9"/>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Bullets &amp; Live Video Large">
  <p:cSld name="Title, Bullets &amp; Live Video Large">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2171700" y="8386133"/>
            <a:ext cx="17602201" cy="1682602"/>
          </a:xfrm>
          <a:prstGeom prst="rect">
            <a:avLst/>
          </a:prstGeom>
          <a:noFill/>
          <a:ln>
            <a:noFill/>
          </a:ln>
        </p:spPr>
        <p:txBody>
          <a:bodyPr spcFirstLastPara="1" wrap="square" lIns="82275" tIns="82275" rIns="82275" bIns="82275" anchor="t" anchorCtr="0">
            <a:normAutofit/>
          </a:bodyPr>
          <a:lstStyle>
            <a:lvl1pPr marL="457200" lvl="0" indent="-228600" algn="l">
              <a:lnSpc>
                <a:spcPct val="100000"/>
              </a:lnSpc>
              <a:spcBef>
                <a:spcPts val="0"/>
              </a:spcBef>
              <a:spcAft>
                <a:spcPts val="0"/>
              </a:spcAft>
              <a:buClr>
                <a:srgbClr val="000000"/>
              </a:buClr>
              <a:buSzPts val="9900"/>
              <a:buFont typeface="Helvetica Neue"/>
              <a:buNone/>
              <a:defRPr sz="9900"/>
            </a:lvl1pPr>
            <a:lvl2pPr marL="914400" lvl="1" indent="-228600" algn="l">
              <a:lnSpc>
                <a:spcPct val="100000"/>
              </a:lnSpc>
              <a:spcBef>
                <a:spcPts val="0"/>
              </a:spcBef>
              <a:spcAft>
                <a:spcPts val="0"/>
              </a:spcAft>
              <a:buClr>
                <a:srgbClr val="000000"/>
              </a:buClr>
              <a:buSzPts val="1800"/>
              <a:buNone/>
              <a:defRPr/>
            </a:lvl2pPr>
            <a:lvl3pPr marL="1371600" lvl="2" indent="-228600" algn="l">
              <a:lnSpc>
                <a:spcPct val="100000"/>
              </a:lnSpc>
              <a:spcBef>
                <a:spcPts val="0"/>
              </a:spcBef>
              <a:spcAft>
                <a:spcPts val="0"/>
              </a:spcAft>
              <a:buClr>
                <a:srgbClr val="000000"/>
              </a:buClr>
              <a:buSzPts val="1800"/>
              <a:buNone/>
              <a:defRPr/>
            </a:lvl3pPr>
            <a:lvl4pPr marL="1828800" lvl="3" indent="-228600" algn="l">
              <a:lnSpc>
                <a:spcPct val="100000"/>
              </a:lnSpc>
              <a:spcBef>
                <a:spcPts val="0"/>
              </a:spcBef>
              <a:spcAft>
                <a:spcPts val="0"/>
              </a:spcAft>
              <a:buClr>
                <a:srgbClr val="000000"/>
              </a:buClr>
              <a:buSzPts val="1800"/>
              <a:buNone/>
              <a:defRPr/>
            </a:lvl4pPr>
            <a:lvl5pPr marL="2286000" lvl="4" indent="-228600" algn="l">
              <a:lnSpc>
                <a:spcPct val="100000"/>
              </a:lnSpc>
              <a:spcBef>
                <a:spcPts val="0"/>
              </a:spcBef>
              <a:spcAft>
                <a:spcPts val="0"/>
              </a:spcAft>
              <a:buClr>
                <a:srgbClr val="000000"/>
              </a:buClr>
              <a:buSzPts val="1800"/>
              <a:buNone/>
              <a:defRPr/>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46" name="Google Shape;46;p10"/>
          <p:cNvSpPr txBox="1">
            <a:spLocks noGrp="1"/>
          </p:cNvSpPr>
          <p:nvPr>
            <p:ph type="body" idx="2"/>
          </p:nvPr>
        </p:nvSpPr>
        <p:spPr>
          <a:xfrm>
            <a:off x="2171700" y="11762108"/>
            <a:ext cx="17602201" cy="14861933"/>
          </a:xfrm>
          <a:prstGeom prst="rect">
            <a:avLst/>
          </a:prstGeom>
          <a:noFill/>
          <a:ln>
            <a:noFill/>
          </a:ln>
        </p:spPr>
        <p:txBody>
          <a:bodyPr spcFirstLastPara="1" wrap="square" lIns="91425" tIns="91425" rIns="91425" bIns="91425" anchor="t" anchorCtr="0">
            <a:normAutofit/>
          </a:bodyPr>
          <a:lstStyle>
            <a:lvl1pPr marL="457200" lvl="0" indent="-1118997" algn="l">
              <a:lnSpc>
                <a:spcPct val="90000"/>
              </a:lnSpc>
              <a:spcBef>
                <a:spcPts val="10800"/>
              </a:spcBef>
              <a:spcAft>
                <a:spcPts val="0"/>
              </a:spcAft>
              <a:buClr>
                <a:srgbClr val="000000"/>
              </a:buClr>
              <a:buSzPts val="14022"/>
              <a:buFont typeface="Helvetica Neue"/>
              <a:buChar char="•"/>
              <a:defRPr sz="11400" b="0"/>
            </a:lvl1pPr>
            <a:lvl2pPr marL="914400" lvl="1" indent="-1118997" algn="l">
              <a:lnSpc>
                <a:spcPct val="90000"/>
              </a:lnSpc>
              <a:spcBef>
                <a:spcPts val="10800"/>
              </a:spcBef>
              <a:spcAft>
                <a:spcPts val="0"/>
              </a:spcAft>
              <a:buClr>
                <a:srgbClr val="000000"/>
              </a:buClr>
              <a:buSzPts val="14022"/>
              <a:buFont typeface="Helvetica Neue"/>
              <a:buChar char="•"/>
              <a:defRPr sz="11400" b="0"/>
            </a:lvl2pPr>
            <a:lvl3pPr marL="1371600" lvl="2" indent="-1118997" algn="l">
              <a:lnSpc>
                <a:spcPct val="90000"/>
              </a:lnSpc>
              <a:spcBef>
                <a:spcPts val="10800"/>
              </a:spcBef>
              <a:spcAft>
                <a:spcPts val="0"/>
              </a:spcAft>
              <a:buClr>
                <a:srgbClr val="000000"/>
              </a:buClr>
              <a:buSzPts val="14022"/>
              <a:buFont typeface="Helvetica Neue"/>
              <a:buChar char="•"/>
              <a:defRPr sz="11400" b="0"/>
            </a:lvl3pPr>
            <a:lvl4pPr marL="1828800" lvl="3" indent="-1118997" algn="l">
              <a:lnSpc>
                <a:spcPct val="90000"/>
              </a:lnSpc>
              <a:spcBef>
                <a:spcPts val="10800"/>
              </a:spcBef>
              <a:spcAft>
                <a:spcPts val="0"/>
              </a:spcAft>
              <a:buClr>
                <a:srgbClr val="000000"/>
              </a:buClr>
              <a:buSzPts val="14022"/>
              <a:buFont typeface="Helvetica Neue"/>
              <a:buChar char="•"/>
              <a:defRPr sz="11400" b="0"/>
            </a:lvl4pPr>
            <a:lvl5pPr marL="2286000" lvl="4" indent="-1118997" algn="l">
              <a:lnSpc>
                <a:spcPct val="90000"/>
              </a:lnSpc>
              <a:spcBef>
                <a:spcPts val="10800"/>
              </a:spcBef>
              <a:spcAft>
                <a:spcPts val="0"/>
              </a:spcAft>
              <a:buClr>
                <a:srgbClr val="000000"/>
              </a:buClr>
              <a:buSzPts val="14022"/>
              <a:buFont typeface="Helvetica Neue"/>
              <a:buChar char="•"/>
              <a:defRPr sz="11400" b="0"/>
            </a:lvl5pPr>
            <a:lvl6pPr marL="2743200" lvl="5" indent="-228600" algn="l">
              <a:lnSpc>
                <a:spcPct val="100000"/>
              </a:lnSpc>
              <a:spcBef>
                <a:spcPts val="0"/>
              </a:spcBef>
              <a:spcAft>
                <a:spcPts val="0"/>
              </a:spcAft>
              <a:buClr>
                <a:srgbClr val="000000"/>
              </a:buClr>
              <a:buSzPts val="1800"/>
              <a:buNone/>
              <a:defRPr/>
            </a:lvl6pPr>
            <a:lvl7pPr marL="3200400" lvl="6" indent="-228600" algn="l">
              <a:lnSpc>
                <a:spcPct val="100000"/>
              </a:lnSpc>
              <a:spcBef>
                <a:spcPts val="0"/>
              </a:spcBef>
              <a:spcAft>
                <a:spcPts val="0"/>
              </a:spcAft>
              <a:buClr>
                <a:srgbClr val="000000"/>
              </a:buClr>
              <a:buSzPts val="1800"/>
              <a:buNone/>
              <a:defRPr/>
            </a:lvl7pPr>
            <a:lvl8pPr marL="3657600" lvl="7" indent="-228600" algn="l">
              <a:lnSpc>
                <a:spcPct val="100000"/>
              </a:lnSpc>
              <a:spcBef>
                <a:spcPts val="0"/>
              </a:spcBef>
              <a:spcAft>
                <a:spcPts val="0"/>
              </a:spcAft>
              <a:buClr>
                <a:srgbClr val="000000"/>
              </a:buClr>
              <a:buSzPts val="1800"/>
              <a:buNone/>
              <a:defRPr/>
            </a:lvl8pPr>
            <a:lvl9pPr marL="4114800" lvl="8" indent="-228600" algn="l">
              <a:lnSpc>
                <a:spcPct val="100000"/>
              </a:lnSpc>
              <a:spcBef>
                <a:spcPts val="0"/>
              </a:spcBef>
              <a:spcAft>
                <a:spcPts val="0"/>
              </a:spcAft>
              <a:buClr>
                <a:srgbClr val="000000"/>
              </a:buClr>
              <a:buSzPts val="1800"/>
              <a:buNone/>
              <a:defRPr/>
            </a:lvl9pPr>
          </a:lstStyle>
          <a:p>
            <a:endParaRPr/>
          </a:p>
        </p:txBody>
      </p:sp>
      <p:sp>
        <p:nvSpPr>
          <p:cNvPr id="47" name="Google Shape;47;p10"/>
          <p:cNvSpPr txBox="1">
            <a:spLocks noGrp="1"/>
          </p:cNvSpPr>
          <p:nvPr>
            <p:ph type="title"/>
          </p:nvPr>
        </p:nvSpPr>
        <p:spPr>
          <a:xfrm>
            <a:off x="2171700" y="6057900"/>
            <a:ext cx="17602201" cy="2583181"/>
          </a:xfrm>
          <a:prstGeom prst="rect">
            <a:avLst/>
          </a:prstGeom>
          <a:noFill/>
          <a:ln>
            <a:noFill/>
          </a:ln>
        </p:spPr>
        <p:txBody>
          <a:bodyPr spcFirstLastPara="1" wrap="square" lIns="91425" tIns="91425" rIns="91425" bIns="91425" anchor="t" anchorCtr="0">
            <a:normAutofit/>
          </a:bodyPr>
          <a:lstStyle>
            <a:lvl1pPr lvl="0" algn="l">
              <a:lnSpc>
                <a:spcPct val="80000"/>
              </a:lnSpc>
              <a:spcBef>
                <a:spcPts val="0"/>
              </a:spcBef>
              <a:spcAft>
                <a:spcPts val="0"/>
              </a:spcAft>
              <a:buClr>
                <a:srgbClr val="000000"/>
              </a:buClr>
              <a:buSzPts val="20400"/>
              <a:buFont typeface="Helvetica Neue"/>
              <a:buNone/>
              <a:defRPr sz="204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48" name="Google Shape;48;p10"/>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p:cSld name="Section">
    <p:spTree>
      <p:nvGrpSpPr>
        <p:cNvPr id="1" name="Shape 49"/>
        <p:cNvGrpSpPr/>
        <p:nvPr/>
      </p:nvGrpSpPr>
      <p:grpSpPr>
        <a:xfrm>
          <a:off x="0" y="0"/>
          <a:ext cx="0" cy="0"/>
          <a:chOff x="0" y="0"/>
          <a:chExt cx="0" cy="0"/>
        </a:xfrm>
      </p:grpSpPr>
      <p:sp>
        <p:nvSpPr>
          <p:cNvPr id="50" name="Google Shape;50;p11"/>
          <p:cNvSpPr txBox="1">
            <a:spLocks noGrp="1"/>
          </p:cNvSpPr>
          <p:nvPr>
            <p:ph type="title"/>
          </p:nvPr>
        </p:nvSpPr>
        <p:spPr>
          <a:xfrm>
            <a:off x="2171694" y="12275820"/>
            <a:ext cx="39547806" cy="8366760"/>
          </a:xfrm>
          <a:prstGeom prst="rect">
            <a:avLst/>
          </a:prstGeom>
          <a:noFill/>
          <a:ln>
            <a:noFill/>
          </a:ln>
        </p:spPr>
        <p:txBody>
          <a:bodyPr spcFirstLastPara="1" wrap="square" lIns="91425" tIns="91425" rIns="91425" bIns="91425" anchor="ctr" anchorCtr="0">
            <a:normAutofit/>
          </a:bodyPr>
          <a:lstStyle>
            <a:lvl1pPr lvl="0" algn="l">
              <a:lnSpc>
                <a:spcPct val="80000"/>
              </a:lnSpc>
              <a:spcBef>
                <a:spcPts val="0"/>
              </a:spcBef>
              <a:spcAft>
                <a:spcPts val="0"/>
              </a:spcAft>
              <a:buClr>
                <a:srgbClr val="000000"/>
              </a:buClr>
              <a:buSzPts val="27800"/>
              <a:buFont typeface="Helvetica Neue"/>
              <a:buNone/>
              <a:defRPr b="0">
                <a:latin typeface="Helvetica Neue"/>
                <a:ea typeface="Helvetica Neue"/>
                <a:cs typeface="Helvetica Neue"/>
                <a:sym typeface="Helvetica Neu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a:endParaRPr/>
          </a:p>
        </p:txBody>
      </p:sp>
      <p:sp>
        <p:nvSpPr>
          <p:cNvPr id="51" name="Google Shape;51;p11"/>
          <p:cNvSpPr txBox="1">
            <a:spLocks noGrp="1"/>
          </p:cNvSpPr>
          <p:nvPr>
            <p:ph type="sldNum" idx="12"/>
          </p:nvPr>
        </p:nvSpPr>
        <p:spPr>
          <a:xfrm>
            <a:off x="21539992" y="27539553"/>
            <a:ext cx="788722" cy="802946"/>
          </a:xfrm>
          <a:prstGeom prst="rect">
            <a:avLst/>
          </a:prstGeom>
          <a:noFill/>
          <a:ln>
            <a:noFill/>
          </a:ln>
        </p:spPr>
        <p:txBody>
          <a:bodyPr spcFirstLastPara="1" wrap="square" lIns="91425" tIns="91425" rIns="91425" bIns="91425" anchor="b" anchorCtr="0">
            <a:spAutoFit/>
          </a:bodyPr>
          <a:lstStyle>
            <a:lvl1pPr marL="0" lvl="0" indent="0" algn="ctr">
              <a:lnSpc>
                <a:spcPct val="100000"/>
              </a:lnSpc>
              <a:spcBef>
                <a:spcPts val="0"/>
              </a:spcBef>
              <a:spcAft>
                <a:spcPts val="0"/>
              </a:spcAft>
              <a:buClr>
                <a:srgbClr val="000000"/>
              </a:buClr>
              <a:buSzPts val="4200"/>
              <a:buFont typeface="Helvetica Neue"/>
              <a:buNone/>
              <a:defRPr sz="4200"/>
            </a:lvl1pPr>
            <a:lvl2pPr marL="0" lvl="1" indent="0" algn="ctr">
              <a:lnSpc>
                <a:spcPct val="100000"/>
              </a:lnSpc>
              <a:spcBef>
                <a:spcPts val="0"/>
              </a:spcBef>
              <a:spcAft>
                <a:spcPts val="0"/>
              </a:spcAft>
              <a:buClr>
                <a:srgbClr val="000000"/>
              </a:buClr>
              <a:buSzPts val="4200"/>
              <a:buFont typeface="Helvetica Neue"/>
              <a:buNone/>
              <a:defRPr sz="4200"/>
            </a:lvl2pPr>
            <a:lvl3pPr marL="0" lvl="2" indent="0" algn="ctr">
              <a:lnSpc>
                <a:spcPct val="100000"/>
              </a:lnSpc>
              <a:spcBef>
                <a:spcPts val="0"/>
              </a:spcBef>
              <a:spcAft>
                <a:spcPts val="0"/>
              </a:spcAft>
              <a:buClr>
                <a:srgbClr val="000000"/>
              </a:buClr>
              <a:buSzPts val="4200"/>
              <a:buFont typeface="Helvetica Neue"/>
              <a:buNone/>
              <a:defRPr sz="4200"/>
            </a:lvl3pPr>
            <a:lvl4pPr marL="0" lvl="3" indent="0" algn="ctr">
              <a:lnSpc>
                <a:spcPct val="100000"/>
              </a:lnSpc>
              <a:spcBef>
                <a:spcPts val="0"/>
              </a:spcBef>
              <a:spcAft>
                <a:spcPts val="0"/>
              </a:spcAft>
              <a:buClr>
                <a:srgbClr val="000000"/>
              </a:buClr>
              <a:buSzPts val="4200"/>
              <a:buFont typeface="Helvetica Neue"/>
              <a:buNone/>
              <a:defRPr sz="4200"/>
            </a:lvl4pPr>
            <a:lvl5pPr marL="0" lvl="4" indent="0" algn="ctr">
              <a:lnSpc>
                <a:spcPct val="100000"/>
              </a:lnSpc>
              <a:spcBef>
                <a:spcPts val="0"/>
              </a:spcBef>
              <a:spcAft>
                <a:spcPts val="0"/>
              </a:spcAft>
              <a:buClr>
                <a:srgbClr val="000000"/>
              </a:buClr>
              <a:buSzPts val="4200"/>
              <a:buFont typeface="Helvetica Neue"/>
              <a:buNone/>
              <a:defRPr sz="4200"/>
            </a:lvl5pPr>
            <a:lvl6pPr marL="0" lvl="5" indent="0" algn="ctr">
              <a:lnSpc>
                <a:spcPct val="100000"/>
              </a:lnSpc>
              <a:spcBef>
                <a:spcPts val="0"/>
              </a:spcBef>
              <a:spcAft>
                <a:spcPts val="0"/>
              </a:spcAft>
              <a:buClr>
                <a:srgbClr val="000000"/>
              </a:buClr>
              <a:buSzPts val="4200"/>
              <a:buFont typeface="Helvetica Neue"/>
              <a:buNone/>
              <a:defRPr sz="4200"/>
            </a:lvl6pPr>
            <a:lvl7pPr marL="0" lvl="6" indent="0" algn="ctr">
              <a:lnSpc>
                <a:spcPct val="100000"/>
              </a:lnSpc>
              <a:spcBef>
                <a:spcPts val="0"/>
              </a:spcBef>
              <a:spcAft>
                <a:spcPts val="0"/>
              </a:spcAft>
              <a:buClr>
                <a:srgbClr val="000000"/>
              </a:buClr>
              <a:buSzPts val="4200"/>
              <a:buFont typeface="Helvetica Neue"/>
              <a:buNone/>
              <a:defRPr sz="4200"/>
            </a:lvl7pPr>
            <a:lvl8pPr marL="0" lvl="7" indent="0" algn="ctr">
              <a:lnSpc>
                <a:spcPct val="100000"/>
              </a:lnSpc>
              <a:spcBef>
                <a:spcPts val="0"/>
              </a:spcBef>
              <a:spcAft>
                <a:spcPts val="0"/>
              </a:spcAft>
              <a:buClr>
                <a:srgbClr val="000000"/>
              </a:buClr>
              <a:buSzPts val="4200"/>
              <a:buFont typeface="Helvetica Neue"/>
              <a:buNone/>
              <a:defRPr sz="4200"/>
            </a:lvl8pPr>
            <a:lvl9pPr marL="0" lvl="8" indent="0" algn="ctr">
              <a:lnSpc>
                <a:spcPct val="100000"/>
              </a:lnSpc>
              <a:spcBef>
                <a:spcPts val="0"/>
              </a:spcBef>
              <a:spcAft>
                <a:spcPts val="0"/>
              </a:spcAft>
              <a:buClr>
                <a:srgbClr val="000000"/>
              </a:buClr>
              <a:buSzPts val="4200"/>
              <a:buFont typeface="Helvetica Neue"/>
              <a:buNone/>
              <a:defRPr sz="42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2171694" y="8749784"/>
            <a:ext cx="39547806" cy="8366760"/>
          </a:xfrm>
          <a:prstGeom prst="rect">
            <a:avLst/>
          </a:prstGeom>
          <a:noFill/>
          <a:ln>
            <a:noFill/>
          </a:ln>
        </p:spPr>
        <p:txBody>
          <a:bodyPr spcFirstLastPara="1" wrap="square" lIns="91425" tIns="91425" rIns="91425" bIns="91425" anchor="b" anchorCtr="0">
            <a:normAutofit/>
          </a:bodyPr>
          <a:lstStyle>
            <a:lvl1pPr marR="0" lvl="0" algn="l" rtl="0">
              <a:lnSpc>
                <a:spcPct val="80000"/>
              </a:lnSpc>
              <a:spcBef>
                <a:spcPts val="0"/>
              </a:spcBef>
              <a:spcAft>
                <a:spcPts val="0"/>
              </a:spcAft>
              <a:buClr>
                <a:srgbClr val="000000"/>
              </a:buClr>
              <a:buSzPts val="27800"/>
              <a:buFont typeface="Helvetica Neue"/>
              <a:buNone/>
              <a:defRPr sz="27800" b="1" i="0" u="none" strike="noStrike" cap="none">
                <a:solidFill>
                  <a:srgbClr val="000000"/>
                </a:solidFill>
                <a:latin typeface="Helvetica Neue"/>
                <a:ea typeface="Helvetica Neue"/>
                <a:cs typeface="Helvetica Neue"/>
                <a:sym typeface="Helvetica Neue"/>
              </a:defRPr>
            </a:lvl1pPr>
            <a:lvl2pPr marR="0" lvl="1" algn="l" rtl="0">
              <a:lnSpc>
                <a:spcPct val="80000"/>
              </a:lnSpc>
              <a:spcBef>
                <a:spcPts val="0"/>
              </a:spcBef>
              <a:spcAft>
                <a:spcPts val="0"/>
              </a:spcAft>
              <a:buClr>
                <a:srgbClr val="000000"/>
              </a:buClr>
              <a:buSzPts val="27800"/>
              <a:buFont typeface="Helvetica Neue"/>
              <a:buNone/>
              <a:defRPr sz="27800" b="1" i="0" u="none" strike="noStrike" cap="none">
                <a:solidFill>
                  <a:srgbClr val="000000"/>
                </a:solidFill>
                <a:latin typeface="Helvetica Neue"/>
                <a:ea typeface="Helvetica Neue"/>
                <a:cs typeface="Helvetica Neue"/>
                <a:sym typeface="Helvetica Neue"/>
              </a:defRPr>
            </a:lvl2pPr>
            <a:lvl3pPr marR="0" lvl="2" algn="l" rtl="0">
              <a:lnSpc>
                <a:spcPct val="80000"/>
              </a:lnSpc>
              <a:spcBef>
                <a:spcPts val="0"/>
              </a:spcBef>
              <a:spcAft>
                <a:spcPts val="0"/>
              </a:spcAft>
              <a:buClr>
                <a:srgbClr val="000000"/>
              </a:buClr>
              <a:buSzPts val="27800"/>
              <a:buFont typeface="Helvetica Neue"/>
              <a:buNone/>
              <a:defRPr sz="27800" b="1" i="0" u="none" strike="noStrike" cap="none">
                <a:solidFill>
                  <a:srgbClr val="000000"/>
                </a:solidFill>
                <a:latin typeface="Helvetica Neue"/>
                <a:ea typeface="Helvetica Neue"/>
                <a:cs typeface="Helvetica Neue"/>
                <a:sym typeface="Helvetica Neue"/>
              </a:defRPr>
            </a:lvl3pPr>
            <a:lvl4pPr marR="0" lvl="3" algn="l" rtl="0">
              <a:lnSpc>
                <a:spcPct val="80000"/>
              </a:lnSpc>
              <a:spcBef>
                <a:spcPts val="0"/>
              </a:spcBef>
              <a:spcAft>
                <a:spcPts val="0"/>
              </a:spcAft>
              <a:buClr>
                <a:srgbClr val="000000"/>
              </a:buClr>
              <a:buSzPts val="27800"/>
              <a:buFont typeface="Helvetica Neue"/>
              <a:buNone/>
              <a:defRPr sz="27800" b="1" i="0" u="none" strike="noStrike" cap="none">
                <a:solidFill>
                  <a:srgbClr val="000000"/>
                </a:solidFill>
                <a:latin typeface="Helvetica Neue"/>
                <a:ea typeface="Helvetica Neue"/>
                <a:cs typeface="Helvetica Neue"/>
                <a:sym typeface="Helvetica Neue"/>
              </a:defRPr>
            </a:lvl4pPr>
            <a:lvl5pPr marR="0" lvl="4" algn="l" rtl="0">
              <a:lnSpc>
                <a:spcPct val="80000"/>
              </a:lnSpc>
              <a:spcBef>
                <a:spcPts val="0"/>
              </a:spcBef>
              <a:spcAft>
                <a:spcPts val="0"/>
              </a:spcAft>
              <a:buClr>
                <a:srgbClr val="000000"/>
              </a:buClr>
              <a:buSzPts val="27800"/>
              <a:buFont typeface="Helvetica Neue"/>
              <a:buNone/>
              <a:defRPr sz="27800" b="1" i="0" u="none" strike="noStrike" cap="none">
                <a:solidFill>
                  <a:srgbClr val="000000"/>
                </a:solidFill>
                <a:latin typeface="Helvetica Neue"/>
                <a:ea typeface="Helvetica Neue"/>
                <a:cs typeface="Helvetica Neue"/>
                <a:sym typeface="Helvetica Neue"/>
              </a:defRPr>
            </a:lvl5pPr>
            <a:lvl6pPr marR="0" lvl="5" algn="l" rtl="0">
              <a:lnSpc>
                <a:spcPct val="80000"/>
              </a:lnSpc>
              <a:spcBef>
                <a:spcPts val="0"/>
              </a:spcBef>
              <a:spcAft>
                <a:spcPts val="0"/>
              </a:spcAft>
              <a:buClr>
                <a:srgbClr val="000000"/>
              </a:buClr>
              <a:buSzPts val="27800"/>
              <a:buFont typeface="Helvetica Neue"/>
              <a:buNone/>
              <a:defRPr sz="27800" b="1" i="0" u="none" strike="noStrike" cap="none">
                <a:solidFill>
                  <a:srgbClr val="000000"/>
                </a:solidFill>
                <a:latin typeface="Helvetica Neue"/>
                <a:ea typeface="Helvetica Neue"/>
                <a:cs typeface="Helvetica Neue"/>
                <a:sym typeface="Helvetica Neue"/>
              </a:defRPr>
            </a:lvl6pPr>
            <a:lvl7pPr marR="0" lvl="6" algn="l" rtl="0">
              <a:lnSpc>
                <a:spcPct val="80000"/>
              </a:lnSpc>
              <a:spcBef>
                <a:spcPts val="0"/>
              </a:spcBef>
              <a:spcAft>
                <a:spcPts val="0"/>
              </a:spcAft>
              <a:buClr>
                <a:srgbClr val="000000"/>
              </a:buClr>
              <a:buSzPts val="27800"/>
              <a:buFont typeface="Helvetica Neue"/>
              <a:buNone/>
              <a:defRPr sz="27800" b="1" i="0" u="none" strike="noStrike" cap="none">
                <a:solidFill>
                  <a:srgbClr val="000000"/>
                </a:solidFill>
                <a:latin typeface="Helvetica Neue"/>
                <a:ea typeface="Helvetica Neue"/>
                <a:cs typeface="Helvetica Neue"/>
                <a:sym typeface="Helvetica Neue"/>
              </a:defRPr>
            </a:lvl7pPr>
            <a:lvl8pPr marR="0" lvl="7" algn="l" rtl="0">
              <a:lnSpc>
                <a:spcPct val="80000"/>
              </a:lnSpc>
              <a:spcBef>
                <a:spcPts val="0"/>
              </a:spcBef>
              <a:spcAft>
                <a:spcPts val="0"/>
              </a:spcAft>
              <a:buClr>
                <a:srgbClr val="000000"/>
              </a:buClr>
              <a:buSzPts val="27800"/>
              <a:buFont typeface="Helvetica Neue"/>
              <a:buNone/>
              <a:defRPr sz="27800" b="1" i="0" u="none" strike="noStrike" cap="none">
                <a:solidFill>
                  <a:srgbClr val="000000"/>
                </a:solidFill>
                <a:latin typeface="Helvetica Neue"/>
                <a:ea typeface="Helvetica Neue"/>
                <a:cs typeface="Helvetica Neue"/>
                <a:sym typeface="Helvetica Neue"/>
              </a:defRPr>
            </a:lvl8pPr>
            <a:lvl9pPr marR="0" lvl="8" algn="l" rtl="0">
              <a:lnSpc>
                <a:spcPct val="80000"/>
              </a:lnSpc>
              <a:spcBef>
                <a:spcPts val="0"/>
              </a:spcBef>
              <a:spcAft>
                <a:spcPts val="0"/>
              </a:spcAft>
              <a:buClr>
                <a:srgbClr val="000000"/>
              </a:buClr>
              <a:buSzPts val="27800"/>
              <a:buFont typeface="Helvetica Neue"/>
              <a:buNone/>
              <a:defRPr sz="27800" b="1" i="0" u="none" strike="noStrike" cap="none">
                <a:solidFill>
                  <a:srgbClr val="000000"/>
                </a:solidFill>
                <a:latin typeface="Helvetica Neue"/>
                <a:ea typeface="Helvetica Neue"/>
                <a:cs typeface="Helvetica Neue"/>
                <a:sym typeface="Helvetica Neue"/>
              </a:defRPr>
            </a:lvl9pPr>
          </a:lstStyle>
          <a:p>
            <a:endParaRPr/>
          </a:p>
        </p:txBody>
      </p:sp>
      <p:sp>
        <p:nvSpPr>
          <p:cNvPr id="7" name="Google Shape;7;p2"/>
          <p:cNvSpPr txBox="1">
            <a:spLocks noGrp="1"/>
          </p:cNvSpPr>
          <p:nvPr>
            <p:ph type="body" idx="1"/>
          </p:nvPr>
        </p:nvSpPr>
        <p:spPr>
          <a:xfrm>
            <a:off x="2162417" y="17116543"/>
            <a:ext cx="39547800" cy="3429001"/>
          </a:xfrm>
          <a:prstGeom prst="rect">
            <a:avLst/>
          </a:prstGeom>
          <a:noFill/>
          <a:ln>
            <a:noFill/>
          </a:ln>
        </p:spPr>
        <p:txBody>
          <a:bodyPr spcFirstLastPara="1" wrap="square" lIns="91425" tIns="91425" rIns="91425" bIns="91425" anchor="t" anchorCtr="0">
            <a:normAutofit/>
          </a:bodyPr>
          <a:lstStyle>
            <a:lvl1pPr marL="457200" marR="0" lvl="0" indent="-228600" algn="l" rtl="0">
              <a:lnSpc>
                <a:spcPct val="100000"/>
              </a:lnSpc>
              <a:spcBef>
                <a:spcPts val="0"/>
              </a:spcBef>
              <a:spcAft>
                <a:spcPts val="0"/>
              </a:spcAft>
              <a:buClr>
                <a:srgbClr val="000000"/>
              </a:buClr>
              <a:buSzPts val="13200"/>
              <a:buFont typeface="Helvetica Neue"/>
              <a:buNone/>
              <a:defRPr sz="13200" b="1" i="0" u="none" strike="noStrike" cap="none">
                <a:solidFill>
                  <a:srgbClr val="000000"/>
                </a:solidFill>
                <a:latin typeface="Helvetica Neue"/>
                <a:ea typeface="Helvetica Neue"/>
                <a:cs typeface="Helvetica Neue"/>
                <a:sym typeface="Helvetica Neue"/>
              </a:defRPr>
            </a:lvl1pPr>
            <a:lvl2pPr marL="914400" marR="0" lvl="1" indent="-228600" algn="l" rtl="0">
              <a:lnSpc>
                <a:spcPct val="100000"/>
              </a:lnSpc>
              <a:spcBef>
                <a:spcPts val="0"/>
              </a:spcBef>
              <a:spcAft>
                <a:spcPts val="0"/>
              </a:spcAft>
              <a:buClr>
                <a:srgbClr val="000000"/>
              </a:buClr>
              <a:buSzPts val="13200"/>
              <a:buFont typeface="Helvetica Neue"/>
              <a:buNone/>
              <a:defRPr sz="13200" b="1" i="0" u="none" strike="noStrike" cap="none">
                <a:solidFill>
                  <a:srgbClr val="000000"/>
                </a:solidFill>
                <a:latin typeface="Helvetica Neue"/>
                <a:ea typeface="Helvetica Neue"/>
                <a:cs typeface="Helvetica Neue"/>
                <a:sym typeface="Helvetica Neue"/>
              </a:defRPr>
            </a:lvl2pPr>
            <a:lvl3pPr marL="1371600" marR="0" lvl="2" indent="-228600" algn="l" rtl="0">
              <a:lnSpc>
                <a:spcPct val="100000"/>
              </a:lnSpc>
              <a:spcBef>
                <a:spcPts val="0"/>
              </a:spcBef>
              <a:spcAft>
                <a:spcPts val="0"/>
              </a:spcAft>
              <a:buClr>
                <a:srgbClr val="000000"/>
              </a:buClr>
              <a:buSzPts val="13200"/>
              <a:buFont typeface="Helvetica Neue"/>
              <a:buNone/>
              <a:defRPr sz="13200" b="1" i="0" u="none" strike="noStrike" cap="none">
                <a:solidFill>
                  <a:srgbClr val="000000"/>
                </a:solidFill>
                <a:latin typeface="Helvetica Neue"/>
                <a:ea typeface="Helvetica Neue"/>
                <a:cs typeface="Helvetica Neue"/>
                <a:sym typeface="Helvetica Neue"/>
              </a:defRPr>
            </a:lvl3pPr>
            <a:lvl4pPr marL="1828800" marR="0" lvl="3" indent="-228600" algn="l" rtl="0">
              <a:lnSpc>
                <a:spcPct val="100000"/>
              </a:lnSpc>
              <a:spcBef>
                <a:spcPts val="0"/>
              </a:spcBef>
              <a:spcAft>
                <a:spcPts val="0"/>
              </a:spcAft>
              <a:buClr>
                <a:srgbClr val="000000"/>
              </a:buClr>
              <a:buSzPts val="13200"/>
              <a:buFont typeface="Helvetica Neue"/>
              <a:buNone/>
              <a:defRPr sz="13200" b="1" i="0" u="none" strike="noStrike" cap="none">
                <a:solidFill>
                  <a:srgbClr val="000000"/>
                </a:solidFill>
                <a:latin typeface="Helvetica Neue"/>
                <a:ea typeface="Helvetica Neue"/>
                <a:cs typeface="Helvetica Neue"/>
                <a:sym typeface="Helvetica Neue"/>
              </a:defRPr>
            </a:lvl4pPr>
            <a:lvl5pPr marL="2286000" marR="0" lvl="4" indent="-228600" algn="l" rtl="0">
              <a:lnSpc>
                <a:spcPct val="100000"/>
              </a:lnSpc>
              <a:spcBef>
                <a:spcPts val="0"/>
              </a:spcBef>
              <a:spcAft>
                <a:spcPts val="0"/>
              </a:spcAft>
              <a:buClr>
                <a:srgbClr val="000000"/>
              </a:buClr>
              <a:buSzPts val="13200"/>
              <a:buFont typeface="Helvetica Neue"/>
              <a:buNone/>
              <a:defRPr sz="13200" b="1" i="0" u="none" strike="noStrike" cap="none">
                <a:solidFill>
                  <a:srgbClr val="000000"/>
                </a:solidFill>
                <a:latin typeface="Helvetica Neue"/>
                <a:ea typeface="Helvetica Neue"/>
                <a:cs typeface="Helvetica Neue"/>
                <a:sym typeface="Helvetica Neue"/>
              </a:defRPr>
            </a:lvl5pPr>
            <a:lvl6pPr marL="2743200" marR="0" lvl="5" indent="-228600" algn="l" rtl="0">
              <a:lnSpc>
                <a:spcPct val="100000"/>
              </a:lnSpc>
              <a:spcBef>
                <a:spcPts val="0"/>
              </a:spcBef>
              <a:spcAft>
                <a:spcPts val="0"/>
              </a:spcAft>
              <a:buClr>
                <a:srgbClr val="000000"/>
              </a:buClr>
              <a:buSzPts val="13200"/>
              <a:buFont typeface="Helvetica Neue"/>
              <a:buNone/>
              <a:defRPr sz="13200" b="1" i="0" u="none" strike="noStrike" cap="none">
                <a:solidFill>
                  <a:srgbClr val="000000"/>
                </a:solidFill>
                <a:latin typeface="Helvetica Neue"/>
                <a:ea typeface="Helvetica Neue"/>
                <a:cs typeface="Helvetica Neue"/>
                <a:sym typeface="Helvetica Neue"/>
              </a:defRPr>
            </a:lvl6pPr>
            <a:lvl7pPr marL="3200400" marR="0" lvl="6" indent="-228600" algn="l" rtl="0">
              <a:lnSpc>
                <a:spcPct val="100000"/>
              </a:lnSpc>
              <a:spcBef>
                <a:spcPts val="0"/>
              </a:spcBef>
              <a:spcAft>
                <a:spcPts val="0"/>
              </a:spcAft>
              <a:buClr>
                <a:srgbClr val="000000"/>
              </a:buClr>
              <a:buSzPts val="13200"/>
              <a:buFont typeface="Helvetica Neue"/>
              <a:buNone/>
              <a:defRPr sz="13200" b="1" i="0" u="none" strike="noStrike" cap="none">
                <a:solidFill>
                  <a:srgbClr val="000000"/>
                </a:solidFill>
                <a:latin typeface="Helvetica Neue"/>
                <a:ea typeface="Helvetica Neue"/>
                <a:cs typeface="Helvetica Neue"/>
                <a:sym typeface="Helvetica Neue"/>
              </a:defRPr>
            </a:lvl7pPr>
            <a:lvl8pPr marL="3657600" marR="0" lvl="7" indent="-228600" algn="l" rtl="0">
              <a:lnSpc>
                <a:spcPct val="100000"/>
              </a:lnSpc>
              <a:spcBef>
                <a:spcPts val="0"/>
              </a:spcBef>
              <a:spcAft>
                <a:spcPts val="0"/>
              </a:spcAft>
              <a:buClr>
                <a:srgbClr val="000000"/>
              </a:buClr>
              <a:buSzPts val="13200"/>
              <a:buFont typeface="Helvetica Neue"/>
              <a:buNone/>
              <a:defRPr sz="13200" b="1" i="0" u="none" strike="noStrike" cap="none">
                <a:solidFill>
                  <a:srgbClr val="000000"/>
                </a:solidFill>
                <a:latin typeface="Helvetica Neue"/>
                <a:ea typeface="Helvetica Neue"/>
                <a:cs typeface="Helvetica Neue"/>
                <a:sym typeface="Helvetica Neue"/>
              </a:defRPr>
            </a:lvl8pPr>
            <a:lvl9pPr marL="4114800" marR="0" lvl="8" indent="-228600" algn="l" rtl="0">
              <a:lnSpc>
                <a:spcPct val="100000"/>
              </a:lnSpc>
              <a:spcBef>
                <a:spcPts val="0"/>
              </a:spcBef>
              <a:spcAft>
                <a:spcPts val="0"/>
              </a:spcAft>
              <a:buClr>
                <a:srgbClr val="000000"/>
              </a:buClr>
              <a:buSzPts val="13200"/>
              <a:buFont typeface="Helvetica Neue"/>
              <a:buNone/>
              <a:defRPr sz="13200" b="1" i="0" u="none" strike="noStrike" cap="none">
                <a:solidFill>
                  <a:srgbClr val="000000"/>
                </a:solidFill>
                <a:latin typeface="Helvetica Neue"/>
                <a:ea typeface="Helvetica Neue"/>
                <a:cs typeface="Helvetica Neue"/>
                <a:sym typeface="Helvetica Neue"/>
              </a:defRPr>
            </a:lvl9pPr>
          </a:lstStyle>
          <a:p>
            <a:endParaRPr/>
          </a:p>
        </p:txBody>
      </p:sp>
      <p:sp>
        <p:nvSpPr>
          <p:cNvPr id="8" name="Google Shape;8;p2"/>
          <p:cNvSpPr txBox="1">
            <a:spLocks noGrp="1"/>
          </p:cNvSpPr>
          <p:nvPr>
            <p:ph type="sldNum" idx="12"/>
          </p:nvPr>
        </p:nvSpPr>
        <p:spPr>
          <a:xfrm>
            <a:off x="21539992" y="27531932"/>
            <a:ext cx="788722" cy="802946"/>
          </a:xfrm>
          <a:prstGeom prst="rect">
            <a:avLst/>
          </a:prstGeom>
          <a:noFill/>
          <a:ln>
            <a:noFill/>
          </a:ln>
        </p:spPr>
        <p:txBody>
          <a:bodyPr spcFirstLastPara="1" wrap="square" lIns="91425" tIns="91425" rIns="91425" bIns="91425" anchor="b" anchorCtr="0">
            <a:spAutoFit/>
          </a:bodyPr>
          <a:lstStyle>
            <a:lvl1pPr marL="0" marR="0" lvl="0" indent="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5" name="Google Shape;86;p1" descr="Blank Poster Template.pdf">
            <a:extLst>
              <a:ext uri="{FF2B5EF4-FFF2-40B4-BE49-F238E27FC236}">
                <a16:creationId xmlns:a16="http://schemas.microsoft.com/office/drawing/2014/main" id="{3D7B600A-B18D-1186-90EB-CD7E33A49D58}"/>
              </a:ext>
            </a:extLst>
          </p:cNvPr>
          <p:cNvPicPr preferRelativeResize="0"/>
          <p:nvPr/>
        </p:nvPicPr>
        <p:blipFill rotWithShape="1">
          <a:blip r:embed="rId3">
            <a:alphaModFix/>
          </a:blip>
          <a:srcRect l="73461" r="15789"/>
          <a:stretch>
            <a:fillRect/>
          </a:stretch>
        </p:blipFill>
        <p:spPr>
          <a:xfrm flipH="1">
            <a:off x="36397165" y="39146"/>
            <a:ext cx="7329098" cy="32879254"/>
          </a:xfrm>
          <a:prstGeom prst="rect">
            <a:avLst/>
          </a:prstGeom>
          <a:noFill/>
          <a:ln>
            <a:noFill/>
          </a:ln>
        </p:spPr>
      </p:pic>
      <p:pic>
        <p:nvPicPr>
          <p:cNvPr id="86" name="Google Shape;86;p1" descr="Blank Poster Template.pdf"/>
          <p:cNvPicPr preferRelativeResize="0"/>
          <p:nvPr/>
        </p:nvPicPr>
        <p:blipFill rotWithShape="1">
          <a:blip r:embed="rId3">
            <a:alphaModFix/>
          </a:blip>
          <a:srcRect r="15789"/>
          <a:stretch>
            <a:fillRect/>
          </a:stretch>
        </p:blipFill>
        <p:spPr>
          <a:xfrm>
            <a:off x="-2" y="39146"/>
            <a:ext cx="36409747" cy="32879254"/>
          </a:xfrm>
          <a:prstGeom prst="rect">
            <a:avLst/>
          </a:prstGeom>
          <a:noFill/>
          <a:ln>
            <a:noFill/>
          </a:ln>
        </p:spPr>
      </p:pic>
      <p:sp>
        <p:nvSpPr>
          <p:cNvPr id="87" name="Google Shape;87;p1"/>
          <p:cNvSpPr txBox="1"/>
          <p:nvPr/>
        </p:nvSpPr>
        <p:spPr>
          <a:xfrm>
            <a:off x="286682" y="1325656"/>
            <a:ext cx="46374600" cy="1458831"/>
          </a:xfrm>
          <a:prstGeom prst="rect">
            <a:avLst/>
          </a:prstGeom>
          <a:noFill/>
          <a:ln>
            <a:noFill/>
          </a:ln>
        </p:spPr>
        <p:txBody>
          <a:bodyPr spcFirstLastPara="1" wrap="square" lIns="91425" tIns="91425" rIns="91425" bIns="91425" anchor="ctr" anchorCtr="0">
            <a:spAutoFit/>
          </a:bodyPr>
          <a:lstStyle/>
          <a:p>
            <a:pPr marL="0" lvl="0" indent="0" algn="l" rtl="0">
              <a:lnSpc>
                <a:spcPct val="90000"/>
              </a:lnSpc>
              <a:spcBef>
                <a:spcPts val="0"/>
              </a:spcBef>
              <a:spcAft>
                <a:spcPts val="0"/>
              </a:spcAft>
              <a:buClr>
                <a:schemeClr val="dk1"/>
              </a:buClr>
              <a:buSzPts val="1100"/>
              <a:buFont typeface="Arial"/>
              <a:buNone/>
            </a:pPr>
            <a:r>
              <a:rPr lang="en-US" sz="9200" dirty="0">
                <a:solidFill>
                  <a:srgbClr val="FFFFFF"/>
                </a:solidFill>
                <a:latin typeface="Times New Roman" panose="02020603050405020304" pitchFamily="18" charset="0"/>
                <a:ea typeface="Helvetica Neue"/>
                <a:cs typeface="Times New Roman" panose="02020603050405020304" pitchFamily="18" charset="0"/>
                <a:sym typeface="Helvetica Neue"/>
              </a:rPr>
              <a:t>Quantifying divided watershed governance and its correlation with water problem burden.</a:t>
            </a:r>
            <a:endParaRPr sz="9200" dirty="0">
              <a:solidFill>
                <a:srgbClr val="FFFFFF"/>
              </a:solidFill>
              <a:latin typeface="Times New Roman" panose="02020603050405020304" pitchFamily="18" charset="0"/>
              <a:ea typeface="Helvetica Neue"/>
              <a:cs typeface="Times New Roman" panose="02020603050405020304" pitchFamily="18" charset="0"/>
              <a:sym typeface="Helvetica Neue"/>
            </a:endParaRPr>
          </a:p>
        </p:txBody>
      </p:sp>
      <p:sp>
        <p:nvSpPr>
          <p:cNvPr id="88" name="Google Shape;88;p1"/>
          <p:cNvSpPr txBox="1"/>
          <p:nvPr/>
        </p:nvSpPr>
        <p:spPr>
          <a:xfrm>
            <a:off x="286682" y="2826103"/>
            <a:ext cx="18301846" cy="849433"/>
          </a:xfrm>
          <a:prstGeom prst="rect">
            <a:avLst/>
          </a:prstGeom>
          <a:noFill/>
          <a:ln>
            <a:noFill/>
          </a:ln>
        </p:spPr>
        <p:txBody>
          <a:bodyPr spcFirstLastPara="1" wrap="square" lIns="91425" tIns="91425" rIns="91425" bIns="91425" anchor="ctr" anchorCtr="0">
            <a:spAutoFit/>
          </a:bodyPr>
          <a:lstStyle/>
          <a:p>
            <a:pPr lvl="0">
              <a:lnSpc>
                <a:spcPct val="90000"/>
              </a:lnSpc>
              <a:buClr>
                <a:schemeClr val="dk1"/>
              </a:buClr>
              <a:buSzPts val="1100"/>
            </a:pPr>
            <a:r>
              <a:rPr lang="en-US" sz="4800" b="1" dirty="0">
                <a:solidFill>
                  <a:srgbClr val="FFFFFF"/>
                </a:solidFill>
                <a:latin typeface="Times New Roman" panose="02020603050405020304" pitchFamily="18" charset="0"/>
                <a:ea typeface="Helvetica Neue"/>
                <a:cs typeface="Times New Roman" panose="02020603050405020304" pitchFamily="18" charset="0"/>
                <a:sym typeface="Helvetica Neue"/>
              </a:rPr>
              <a:t>Andrew John Dowdy</a:t>
            </a:r>
            <a:r>
              <a:rPr lang="en-US" sz="4800" dirty="0">
                <a:solidFill>
                  <a:srgbClr val="FFFFFF"/>
                </a:solidFill>
                <a:latin typeface="Times New Roman" panose="02020603050405020304" pitchFamily="18" charset="0"/>
                <a:ea typeface="Helvetica Neue"/>
                <a:cs typeface="Times New Roman" panose="02020603050405020304" pitchFamily="18" charset="0"/>
                <a:sym typeface="Helvetica Neue"/>
              </a:rPr>
              <a:t>, BSc, WFR, SARTECH II</a:t>
            </a:r>
            <a:endParaRPr sz="4800" dirty="0">
              <a:solidFill>
                <a:srgbClr val="FFFFFF"/>
              </a:solidFill>
              <a:latin typeface="Times New Roman" panose="02020603050405020304" pitchFamily="18" charset="0"/>
              <a:ea typeface="Helvetica Neue"/>
              <a:cs typeface="Times New Roman" panose="02020603050405020304" pitchFamily="18" charset="0"/>
              <a:sym typeface="Helvetica Neue"/>
            </a:endParaRPr>
          </a:p>
        </p:txBody>
      </p:sp>
      <p:sp>
        <p:nvSpPr>
          <p:cNvPr id="89" name="Google Shape;89;p1"/>
          <p:cNvSpPr txBox="1"/>
          <p:nvPr/>
        </p:nvSpPr>
        <p:spPr>
          <a:xfrm>
            <a:off x="286682" y="3678060"/>
            <a:ext cx="25359900" cy="1015800"/>
          </a:xfrm>
          <a:prstGeom prst="rect">
            <a:avLst/>
          </a:prstGeom>
          <a:noFill/>
          <a:ln>
            <a:noFill/>
          </a:ln>
        </p:spPr>
        <p:txBody>
          <a:bodyPr spcFirstLastPara="1" wrap="square" lIns="91425" tIns="91425" rIns="91425" bIns="91425" anchor="ctr" anchorCtr="0">
            <a:spAutoFit/>
          </a:bodyPr>
          <a:lstStyle/>
          <a:p>
            <a:pPr marL="0" marR="0" lvl="0" indent="0" algn="l" rtl="0">
              <a:lnSpc>
                <a:spcPct val="90000"/>
              </a:lnSpc>
              <a:spcBef>
                <a:spcPts val="0"/>
              </a:spcBef>
              <a:spcAft>
                <a:spcPts val="0"/>
              </a:spcAft>
              <a:buClr>
                <a:srgbClr val="FFFFFF"/>
              </a:buClr>
              <a:buSzPts val="6000"/>
              <a:buFont typeface="Helvetica Neue"/>
              <a:buNone/>
            </a:pPr>
            <a:r>
              <a:rPr lang="en-US" sz="6000" b="0" i="0" u="none" strike="noStrike" cap="none" dirty="0">
                <a:solidFill>
                  <a:srgbClr val="FFFFFF"/>
                </a:solidFill>
                <a:latin typeface="Times New Roman" panose="02020603050405020304" pitchFamily="18" charset="0"/>
                <a:ea typeface="Helvetica Neue"/>
                <a:cs typeface="Times New Roman" panose="02020603050405020304" pitchFamily="18" charset="0"/>
                <a:sym typeface="Helvetica Neue"/>
              </a:rPr>
              <a:t>Georgia Institute of Technology</a:t>
            </a:r>
            <a:endParaRPr dirty="0">
              <a:latin typeface="Times New Roman" panose="02020603050405020304" pitchFamily="18" charset="0"/>
              <a:cs typeface="Times New Roman" panose="02020603050405020304" pitchFamily="18" charset="0"/>
            </a:endParaRPr>
          </a:p>
        </p:txBody>
      </p:sp>
      <p:grpSp>
        <p:nvGrpSpPr>
          <p:cNvPr id="90" name="Google Shape;90;p1"/>
          <p:cNvGrpSpPr/>
          <p:nvPr/>
        </p:nvGrpSpPr>
        <p:grpSpPr>
          <a:xfrm>
            <a:off x="1480145" y="6237085"/>
            <a:ext cx="9640492" cy="1292631"/>
            <a:chOff x="0" y="34152"/>
            <a:chExt cx="9640491" cy="1292629"/>
          </a:xfrm>
        </p:grpSpPr>
        <p:sp>
          <p:nvSpPr>
            <p:cNvPr id="91" name="Google Shape;91;p1"/>
            <p:cNvSpPr/>
            <p:nvPr/>
          </p:nvSpPr>
          <p:spPr>
            <a:xfrm>
              <a:off x="0" y="45466"/>
              <a:ext cx="9640491" cy="1270001"/>
            </a:xfrm>
            <a:prstGeom prst="rect">
              <a:avLst/>
            </a:prstGeom>
            <a:solidFill>
              <a:srgbClr val="B1A570"/>
            </a:solidFill>
            <a:ln w="12700" cap="flat" cmpd="sng">
              <a:solidFill>
                <a:srgbClr val="000000"/>
              </a:solidFill>
              <a:prstDash val="solid"/>
              <a:miter lim="400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7600"/>
                <a:buFont typeface="Helvetica Neue"/>
                <a:buNone/>
              </a:pPr>
              <a:endParaRPr sz="7600" b="0" i="0" u="none" strike="noStrike" cap="none">
                <a:solidFill>
                  <a:srgbClr val="FFFFFF"/>
                </a:solidFill>
                <a:latin typeface="Times New Roman" panose="02020603050405020304" pitchFamily="18" charset="0"/>
                <a:ea typeface="Helvetica Neue"/>
                <a:cs typeface="Times New Roman" panose="02020603050405020304" pitchFamily="18" charset="0"/>
                <a:sym typeface="Helvetica Neue"/>
              </a:endParaRPr>
            </a:p>
          </p:txBody>
        </p:sp>
        <p:sp>
          <p:nvSpPr>
            <p:cNvPr id="92" name="Google Shape;92;p1"/>
            <p:cNvSpPr txBox="1"/>
            <p:nvPr/>
          </p:nvSpPr>
          <p:spPr>
            <a:xfrm>
              <a:off x="2962555" y="34152"/>
              <a:ext cx="4034029" cy="1292629"/>
            </a:xfrm>
            <a:prstGeom prst="rect">
              <a:avLst/>
            </a:prstGeom>
            <a:noFill/>
            <a:ln>
              <a:noFill/>
            </a:ln>
          </p:spPr>
          <p:txBody>
            <a:bodyPr spcFirstLastPara="1" wrap="square" lIns="91425" tIns="91425" rIns="91425" bIns="91425" anchor="ctr" anchorCtr="0">
              <a:spAutoFit/>
            </a:bodyPr>
            <a:lstStyle/>
            <a:p>
              <a:pPr marL="0" marR="0" lvl="0" indent="0" algn="l" rtl="0">
                <a:lnSpc>
                  <a:spcPct val="90000"/>
                </a:lnSpc>
                <a:spcBef>
                  <a:spcPts val="0"/>
                </a:spcBef>
                <a:spcAft>
                  <a:spcPts val="0"/>
                </a:spcAft>
                <a:buClr>
                  <a:srgbClr val="FFFFFF"/>
                </a:buClr>
                <a:buSzPts val="8000"/>
                <a:buFont typeface="Helvetica Neue"/>
                <a:buNone/>
              </a:pPr>
              <a:r>
                <a:rPr lang="en-US" sz="8000" b="0" i="0" u="none" strike="noStrike" cap="none">
                  <a:solidFill>
                    <a:srgbClr val="FFFFFF"/>
                  </a:solidFill>
                  <a:latin typeface="Times New Roman" panose="02020603050405020304" pitchFamily="18" charset="0"/>
                  <a:ea typeface="Helvetica Neue"/>
                  <a:cs typeface="Times New Roman" panose="02020603050405020304" pitchFamily="18" charset="0"/>
                  <a:sym typeface="Helvetica Neue"/>
                </a:rPr>
                <a:t>Abstract</a:t>
              </a:r>
              <a:endParaRPr>
                <a:latin typeface="Times New Roman" panose="02020603050405020304" pitchFamily="18" charset="0"/>
                <a:cs typeface="Times New Roman" panose="02020603050405020304" pitchFamily="18" charset="0"/>
              </a:endParaRPr>
            </a:p>
          </p:txBody>
        </p:sp>
      </p:grpSp>
      <p:grpSp>
        <p:nvGrpSpPr>
          <p:cNvPr id="93" name="Google Shape;93;p1"/>
          <p:cNvGrpSpPr/>
          <p:nvPr/>
        </p:nvGrpSpPr>
        <p:grpSpPr>
          <a:xfrm>
            <a:off x="1480145" y="15381084"/>
            <a:ext cx="9640492" cy="1292631"/>
            <a:chOff x="0" y="34151"/>
            <a:chExt cx="9640491" cy="1292630"/>
          </a:xfrm>
        </p:grpSpPr>
        <p:sp>
          <p:nvSpPr>
            <p:cNvPr id="94" name="Google Shape;94;p1"/>
            <p:cNvSpPr/>
            <p:nvPr/>
          </p:nvSpPr>
          <p:spPr>
            <a:xfrm>
              <a:off x="0" y="45466"/>
              <a:ext cx="9640491" cy="1270001"/>
            </a:xfrm>
            <a:prstGeom prst="rect">
              <a:avLst/>
            </a:prstGeom>
            <a:solidFill>
              <a:srgbClr val="B1A570"/>
            </a:solidFill>
            <a:ln w="12700" cap="flat" cmpd="sng">
              <a:solidFill>
                <a:srgbClr val="000000"/>
              </a:solidFill>
              <a:prstDash val="solid"/>
              <a:miter lim="400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7600"/>
                <a:buFont typeface="Helvetica Neue"/>
                <a:buNone/>
              </a:pPr>
              <a:endParaRPr sz="7600" b="0" i="0" u="none" strike="noStrike" cap="none">
                <a:solidFill>
                  <a:srgbClr val="FFFFFF"/>
                </a:solidFill>
                <a:latin typeface="Times New Roman" panose="02020603050405020304" pitchFamily="18" charset="0"/>
                <a:ea typeface="Helvetica Neue"/>
                <a:cs typeface="Times New Roman" panose="02020603050405020304" pitchFamily="18" charset="0"/>
                <a:sym typeface="Helvetica Neue"/>
              </a:endParaRPr>
            </a:p>
          </p:txBody>
        </p:sp>
        <p:sp>
          <p:nvSpPr>
            <p:cNvPr id="95" name="Google Shape;95;p1"/>
            <p:cNvSpPr txBox="1"/>
            <p:nvPr/>
          </p:nvSpPr>
          <p:spPr>
            <a:xfrm>
              <a:off x="117756" y="34151"/>
              <a:ext cx="9522735" cy="1292630"/>
            </a:xfrm>
            <a:prstGeom prst="rect">
              <a:avLst/>
            </a:prstGeom>
            <a:noFill/>
            <a:ln>
              <a:noFill/>
            </a:ln>
          </p:spPr>
          <p:txBody>
            <a:bodyPr spcFirstLastPara="1" wrap="square" lIns="91425" tIns="91425" rIns="91425" bIns="91425" anchor="ctr" anchorCtr="0">
              <a:spAutoFit/>
            </a:bodyPr>
            <a:lstStyle/>
            <a:p>
              <a:pPr marL="0" marR="0" lvl="0" indent="0" algn="l" rtl="0">
                <a:lnSpc>
                  <a:spcPct val="90000"/>
                </a:lnSpc>
                <a:spcBef>
                  <a:spcPts val="0"/>
                </a:spcBef>
                <a:spcAft>
                  <a:spcPts val="0"/>
                </a:spcAft>
                <a:buClr>
                  <a:srgbClr val="FFFFFF"/>
                </a:buClr>
                <a:buSzPts val="8000"/>
                <a:buFont typeface="Helvetica Neue"/>
                <a:buNone/>
              </a:pPr>
              <a:r>
                <a:rPr lang="en-US" sz="8000" b="0" i="0" u="none" strike="noStrike" cap="none" dirty="0">
                  <a:solidFill>
                    <a:srgbClr val="FFFFFF"/>
                  </a:solidFill>
                  <a:latin typeface="Times New Roman" panose="02020603050405020304" pitchFamily="18" charset="0"/>
                  <a:ea typeface="Helvetica Neue"/>
                  <a:cs typeface="Times New Roman" panose="02020603050405020304" pitchFamily="18" charset="0"/>
                  <a:sym typeface="Helvetica Neue"/>
                </a:rPr>
                <a:t>Introduction</a:t>
              </a:r>
              <a:endParaRPr dirty="0">
                <a:latin typeface="Times New Roman" panose="02020603050405020304" pitchFamily="18" charset="0"/>
                <a:cs typeface="Times New Roman" panose="02020603050405020304" pitchFamily="18" charset="0"/>
              </a:endParaRPr>
            </a:p>
          </p:txBody>
        </p:sp>
      </p:grpSp>
      <p:grpSp>
        <p:nvGrpSpPr>
          <p:cNvPr id="96" name="Google Shape;96;p1"/>
          <p:cNvGrpSpPr/>
          <p:nvPr/>
        </p:nvGrpSpPr>
        <p:grpSpPr>
          <a:xfrm>
            <a:off x="12170723" y="17485949"/>
            <a:ext cx="19401633" cy="1360934"/>
            <a:chOff x="0" y="0"/>
            <a:chExt cx="19401632" cy="1360933"/>
          </a:xfrm>
        </p:grpSpPr>
        <p:sp>
          <p:nvSpPr>
            <p:cNvPr id="97" name="Google Shape;97;p1"/>
            <p:cNvSpPr/>
            <p:nvPr/>
          </p:nvSpPr>
          <p:spPr>
            <a:xfrm>
              <a:off x="0" y="45466"/>
              <a:ext cx="19401632" cy="1270001"/>
            </a:xfrm>
            <a:prstGeom prst="rect">
              <a:avLst/>
            </a:prstGeom>
            <a:solidFill>
              <a:srgbClr val="B1A570"/>
            </a:solidFill>
            <a:ln w="12700" cap="flat" cmpd="sng">
              <a:solidFill>
                <a:srgbClr val="000000"/>
              </a:solidFill>
              <a:prstDash val="solid"/>
              <a:miter lim="400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7600"/>
                <a:buFont typeface="Helvetica Neue"/>
                <a:buNone/>
              </a:pPr>
              <a:endParaRPr sz="7600" b="0" i="0" u="none" strike="noStrike" cap="none">
                <a:solidFill>
                  <a:srgbClr val="FFFFFF"/>
                </a:solidFill>
                <a:latin typeface="Times New Roman" panose="02020603050405020304" pitchFamily="18" charset="0"/>
                <a:ea typeface="Helvetica Neue"/>
                <a:cs typeface="Times New Roman" panose="02020603050405020304" pitchFamily="18" charset="0"/>
                <a:sym typeface="Helvetica Neue"/>
              </a:endParaRPr>
            </a:p>
          </p:txBody>
        </p:sp>
        <p:sp>
          <p:nvSpPr>
            <p:cNvPr id="98" name="Google Shape;98;p1"/>
            <p:cNvSpPr txBox="1"/>
            <p:nvPr/>
          </p:nvSpPr>
          <p:spPr>
            <a:xfrm>
              <a:off x="5641544" y="0"/>
              <a:ext cx="8118543" cy="1360933"/>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rgbClr val="FFFFFF"/>
                </a:buClr>
                <a:buSzPts val="8000"/>
                <a:buFont typeface="Helvetica Neue"/>
                <a:buNone/>
              </a:pPr>
              <a:r>
                <a:rPr lang="en-US" sz="8000" b="0" i="0" u="none" strike="noStrike" cap="none">
                  <a:solidFill>
                    <a:srgbClr val="FFFFFF"/>
                  </a:solidFill>
                  <a:latin typeface="Times New Roman" panose="02020603050405020304" pitchFamily="18" charset="0"/>
                  <a:ea typeface="Helvetica Neue"/>
                  <a:cs typeface="Times New Roman" panose="02020603050405020304" pitchFamily="18" charset="0"/>
                  <a:sym typeface="Helvetica Neue"/>
                </a:rPr>
                <a:t>Results</a:t>
              </a:r>
              <a:endParaRPr>
                <a:latin typeface="Times New Roman" panose="02020603050405020304" pitchFamily="18" charset="0"/>
                <a:cs typeface="Times New Roman" panose="02020603050405020304" pitchFamily="18" charset="0"/>
              </a:endParaRPr>
            </a:p>
          </p:txBody>
        </p:sp>
      </p:grpSp>
      <p:grpSp>
        <p:nvGrpSpPr>
          <p:cNvPr id="99" name="Google Shape;99;p1"/>
          <p:cNvGrpSpPr/>
          <p:nvPr/>
        </p:nvGrpSpPr>
        <p:grpSpPr>
          <a:xfrm>
            <a:off x="12244784" y="6202933"/>
            <a:ext cx="19401633" cy="1360935"/>
            <a:chOff x="0" y="0"/>
            <a:chExt cx="19401632" cy="1360933"/>
          </a:xfrm>
        </p:grpSpPr>
        <p:sp>
          <p:nvSpPr>
            <p:cNvPr id="100" name="Google Shape;100;p1"/>
            <p:cNvSpPr/>
            <p:nvPr/>
          </p:nvSpPr>
          <p:spPr>
            <a:xfrm>
              <a:off x="0" y="45466"/>
              <a:ext cx="19401632" cy="1270001"/>
            </a:xfrm>
            <a:prstGeom prst="rect">
              <a:avLst/>
            </a:prstGeom>
            <a:solidFill>
              <a:srgbClr val="B1A570"/>
            </a:solidFill>
            <a:ln w="12700" cap="flat" cmpd="sng">
              <a:solidFill>
                <a:srgbClr val="000000"/>
              </a:solidFill>
              <a:prstDash val="solid"/>
              <a:miter lim="400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7600"/>
                <a:buFont typeface="Helvetica Neue"/>
                <a:buNone/>
              </a:pPr>
              <a:endParaRPr sz="7600" b="0" i="0" u="none" strike="noStrike" cap="none">
                <a:solidFill>
                  <a:srgbClr val="FFFFFF"/>
                </a:solidFill>
                <a:latin typeface="Times New Roman" panose="02020603050405020304" pitchFamily="18" charset="0"/>
                <a:ea typeface="Helvetica Neue"/>
                <a:cs typeface="Times New Roman" panose="02020603050405020304" pitchFamily="18" charset="0"/>
                <a:sym typeface="Helvetica Neue"/>
              </a:endParaRPr>
            </a:p>
          </p:txBody>
        </p:sp>
        <p:sp>
          <p:nvSpPr>
            <p:cNvPr id="101" name="Google Shape;101;p1"/>
            <p:cNvSpPr txBox="1"/>
            <p:nvPr/>
          </p:nvSpPr>
          <p:spPr>
            <a:xfrm>
              <a:off x="5641544" y="0"/>
              <a:ext cx="8118543" cy="1360933"/>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rgbClr val="FFFFFF"/>
                </a:buClr>
                <a:buSzPts val="8000"/>
                <a:buFont typeface="Helvetica Neue"/>
                <a:buNone/>
              </a:pPr>
              <a:r>
                <a:rPr lang="en-US" sz="8000" b="0" i="0" u="none" strike="noStrike" cap="none">
                  <a:solidFill>
                    <a:srgbClr val="FFFFFF"/>
                  </a:solidFill>
                  <a:latin typeface="Times New Roman" panose="02020603050405020304" pitchFamily="18" charset="0"/>
                  <a:ea typeface="Helvetica Neue"/>
                  <a:cs typeface="Times New Roman" panose="02020603050405020304" pitchFamily="18" charset="0"/>
                  <a:sym typeface="Helvetica Neue"/>
                </a:rPr>
                <a:t>Methods</a:t>
              </a:r>
              <a:endParaRPr>
                <a:latin typeface="Times New Roman" panose="02020603050405020304" pitchFamily="18" charset="0"/>
                <a:cs typeface="Times New Roman" panose="02020603050405020304" pitchFamily="18" charset="0"/>
              </a:endParaRPr>
            </a:p>
          </p:txBody>
        </p:sp>
      </p:grpSp>
      <p:sp>
        <p:nvSpPr>
          <p:cNvPr id="103" name="Google Shape;103;p1"/>
          <p:cNvSpPr/>
          <p:nvPr/>
        </p:nvSpPr>
        <p:spPr>
          <a:xfrm>
            <a:off x="33001545" y="6248399"/>
            <a:ext cx="9640492" cy="1270001"/>
          </a:xfrm>
          <a:prstGeom prst="rect">
            <a:avLst/>
          </a:prstGeom>
          <a:solidFill>
            <a:srgbClr val="B1A570"/>
          </a:solidFill>
          <a:ln w="12700" cap="flat" cmpd="sng">
            <a:solidFill>
              <a:srgbClr val="000000"/>
            </a:solidFill>
            <a:prstDash val="solid"/>
            <a:miter lim="400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7600"/>
              <a:buFont typeface="Helvetica Neue"/>
              <a:buNone/>
            </a:pPr>
            <a:endParaRPr sz="7600" b="0" i="0" u="none" strike="noStrike" cap="none">
              <a:solidFill>
                <a:srgbClr val="FFFFFF"/>
              </a:solidFill>
              <a:latin typeface="Times New Roman" panose="02020603050405020304" pitchFamily="18" charset="0"/>
              <a:ea typeface="Helvetica Neue"/>
              <a:cs typeface="Times New Roman" panose="02020603050405020304" pitchFamily="18" charset="0"/>
              <a:sym typeface="Helvetica Neue"/>
            </a:endParaRPr>
          </a:p>
        </p:txBody>
      </p:sp>
      <p:sp>
        <p:nvSpPr>
          <p:cNvPr id="104" name="Google Shape;104;p1"/>
          <p:cNvSpPr txBox="1"/>
          <p:nvPr/>
        </p:nvSpPr>
        <p:spPr>
          <a:xfrm>
            <a:off x="35249532" y="6237083"/>
            <a:ext cx="5144518" cy="1292631"/>
          </a:xfrm>
          <a:prstGeom prst="rect">
            <a:avLst/>
          </a:prstGeom>
          <a:noFill/>
          <a:ln>
            <a:noFill/>
          </a:ln>
        </p:spPr>
        <p:txBody>
          <a:bodyPr spcFirstLastPara="1" wrap="square" lIns="91425" tIns="91425" rIns="91425" bIns="91425" anchor="ctr" anchorCtr="0">
            <a:spAutoFit/>
          </a:bodyPr>
          <a:lstStyle/>
          <a:p>
            <a:pPr marL="0" marR="0" lvl="0" indent="0" algn="ctr" rtl="0">
              <a:lnSpc>
                <a:spcPct val="90000"/>
              </a:lnSpc>
              <a:spcBef>
                <a:spcPts val="0"/>
              </a:spcBef>
              <a:spcAft>
                <a:spcPts val="0"/>
              </a:spcAft>
              <a:buClr>
                <a:srgbClr val="FFFFFF"/>
              </a:buClr>
              <a:buSzPts val="8000"/>
              <a:buFont typeface="Helvetica Neue"/>
              <a:buNone/>
            </a:pPr>
            <a:r>
              <a:rPr lang="en-US" sz="8000" b="0" i="0" u="none" strike="noStrike" cap="none">
                <a:solidFill>
                  <a:srgbClr val="FFFFFF"/>
                </a:solidFill>
                <a:latin typeface="Times New Roman" panose="02020603050405020304" pitchFamily="18" charset="0"/>
                <a:ea typeface="Helvetica Neue"/>
                <a:cs typeface="Times New Roman" panose="02020603050405020304" pitchFamily="18" charset="0"/>
                <a:sym typeface="Helvetica Neue"/>
              </a:rPr>
              <a:t>Discussion</a:t>
            </a:r>
            <a:endParaRPr>
              <a:latin typeface="Times New Roman" panose="02020603050405020304" pitchFamily="18" charset="0"/>
              <a:cs typeface="Times New Roman" panose="02020603050405020304" pitchFamily="18" charset="0"/>
            </a:endParaRPr>
          </a:p>
        </p:txBody>
      </p:sp>
      <p:sp>
        <p:nvSpPr>
          <p:cNvPr id="105" name="Google Shape;105;p1"/>
          <p:cNvSpPr/>
          <p:nvPr/>
        </p:nvSpPr>
        <p:spPr>
          <a:xfrm>
            <a:off x="32995787" y="16343077"/>
            <a:ext cx="9640492" cy="1270001"/>
          </a:xfrm>
          <a:prstGeom prst="rect">
            <a:avLst/>
          </a:prstGeom>
          <a:solidFill>
            <a:srgbClr val="B1A570"/>
          </a:solidFill>
          <a:ln w="12700" cap="flat" cmpd="sng">
            <a:solidFill>
              <a:srgbClr val="000000"/>
            </a:solidFill>
            <a:prstDash val="solid"/>
            <a:miter lim="400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7600"/>
              <a:buFont typeface="Helvetica Neue"/>
              <a:buNone/>
            </a:pPr>
            <a:endParaRPr sz="7600" b="0" i="0" u="none" strike="noStrike" cap="none">
              <a:solidFill>
                <a:srgbClr val="FFFFFF"/>
              </a:solidFill>
              <a:latin typeface="Times New Roman" panose="02020603050405020304" pitchFamily="18" charset="0"/>
              <a:ea typeface="Helvetica Neue"/>
              <a:cs typeface="Times New Roman" panose="02020603050405020304" pitchFamily="18" charset="0"/>
              <a:sym typeface="Helvetica Neue"/>
            </a:endParaRPr>
          </a:p>
        </p:txBody>
      </p:sp>
      <p:sp>
        <p:nvSpPr>
          <p:cNvPr id="106" name="Google Shape;106;p1"/>
          <p:cNvSpPr txBox="1"/>
          <p:nvPr/>
        </p:nvSpPr>
        <p:spPr>
          <a:xfrm>
            <a:off x="32968462" y="16319275"/>
            <a:ext cx="9640492" cy="1292631"/>
          </a:xfrm>
          <a:prstGeom prst="rect">
            <a:avLst/>
          </a:prstGeom>
          <a:noFill/>
          <a:ln>
            <a:noFill/>
          </a:ln>
        </p:spPr>
        <p:txBody>
          <a:bodyPr spcFirstLastPara="1" wrap="square" lIns="91425" tIns="91425" rIns="91425" bIns="91425" anchor="ctr" anchorCtr="0">
            <a:spAutoFit/>
          </a:bodyPr>
          <a:lstStyle/>
          <a:p>
            <a:pPr marL="0" marR="0" lvl="0" indent="0" algn="ctr" rtl="0">
              <a:lnSpc>
                <a:spcPct val="90000"/>
              </a:lnSpc>
              <a:spcBef>
                <a:spcPts val="0"/>
              </a:spcBef>
              <a:spcAft>
                <a:spcPts val="0"/>
              </a:spcAft>
              <a:buClr>
                <a:srgbClr val="FFFFFF"/>
              </a:buClr>
              <a:buSzPts val="8000"/>
              <a:buFont typeface="Helvetica Neue"/>
              <a:buNone/>
            </a:pPr>
            <a:r>
              <a:rPr lang="en-US" sz="8000" b="0" i="0" u="none" strike="noStrike" cap="none" dirty="0">
                <a:solidFill>
                  <a:srgbClr val="FFFFFF"/>
                </a:solidFill>
                <a:latin typeface="Times New Roman" panose="02020603050405020304" pitchFamily="18" charset="0"/>
                <a:ea typeface="Helvetica Neue"/>
                <a:cs typeface="Times New Roman" panose="02020603050405020304" pitchFamily="18" charset="0"/>
                <a:sym typeface="Helvetica Neue"/>
              </a:rPr>
              <a:t>Conclusions</a:t>
            </a:r>
            <a:endParaRPr dirty="0">
              <a:latin typeface="Times New Roman" panose="02020603050405020304" pitchFamily="18" charset="0"/>
              <a:cs typeface="Times New Roman" panose="02020603050405020304" pitchFamily="18" charset="0"/>
            </a:endParaRPr>
          </a:p>
        </p:txBody>
      </p:sp>
      <p:sp>
        <p:nvSpPr>
          <p:cNvPr id="107" name="Google Shape;107;p1"/>
          <p:cNvSpPr txBox="1"/>
          <p:nvPr/>
        </p:nvSpPr>
        <p:spPr>
          <a:xfrm>
            <a:off x="1480145" y="7535813"/>
            <a:ext cx="9502998" cy="7746706"/>
          </a:xfrm>
          <a:prstGeom prst="rect">
            <a:avLst/>
          </a:prstGeom>
          <a:noFill/>
          <a:ln>
            <a:noFill/>
          </a:ln>
        </p:spPr>
        <p:txBody>
          <a:bodyPr spcFirstLastPara="1" wrap="square" lIns="91425" tIns="91425" rIns="91425" bIns="91425" anchor="ctr" anchorCtr="0">
            <a:spAutoFit/>
          </a:bodyPr>
          <a:lstStyle/>
          <a:p>
            <a:pPr>
              <a:lnSpc>
                <a:spcPct val="90000"/>
              </a:lnSpc>
              <a:buSzPts val="3600"/>
            </a:pPr>
            <a:r>
              <a:rPr lang="en-US" sz="2500" dirty="0">
                <a:latin typeface="Times New Roman" panose="02020603050405020304" pitchFamily="18" charset="0"/>
                <a:cs typeface="Times New Roman" panose="02020603050405020304" pitchFamily="18" charset="0"/>
              </a:rPr>
              <a:t>Watershed management is often conducted by municipal or county agencies whose jurisdiction ends at the border of their city or county, and not at the border of the watershed. Bio-regionalist thinkers have hypothesized that this represents a substantial boundary to effective watershed governance as it presents challenges for agencies to incentivize water resource stewardship, penalize egregious pollution, and enact adequate flood and drought control measures throughout their watershed. Georgia watersheds were examined and scored according to various metrics measuring the number of local governments responsible for their management, the length of local government boundaries running through them, and the proportion of their control by a single local government. Area weighted averages were created for flood risk, drought severity, and water quality in each watershed. Statistical analysis revealed metrics for divided watershed governance bore no strong association with flood risk in much of the state but were moderately negatively associated with flood risk in parts of the state such as Augusta, and slightly positively associated in other parts of the state, such as in Savannah. Analysis revealed very little association between divided watershed governance and drought severity or water quality. This study reveals the limited and variable influence of local government boundaries on watershed issues. </a:t>
            </a:r>
          </a:p>
        </p:txBody>
      </p:sp>
      <p:sp>
        <p:nvSpPr>
          <p:cNvPr id="109" name="Google Shape;109;p1"/>
          <p:cNvSpPr txBox="1"/>
          <p:nvPr/>
        </p:nvSpPr>
        <p:spPr>
          <a:xfrm>
            <a:off x="12292863" y="7439026"/>
            <a:ext cx="19253514" cy="7802106"/>
          </a:xfrm>
          <a:prstGeom prst="rect">
            <a:avLst/>
          </a:prstGeom>
          <a:noFill/>
          <a:ln>
            <a:noFill/>
          </a:ln>
        </p:spPr>
        <p:txBody>
          <a:bodyPr spcFirstLastPara="1" wrap="square" lIns="91425" tIns="91425" rIns="91425" bIns="91425" anchor="ctr" anchorCtr="0">
            <a:spAutoFit/>
          </a:bodyPr>
          <a:lstStyle/>
          <a:p>
            <a:pPr lvl="0">
              <a:lnSpc>
                <a:spcPct val="90000"/>
              </a:lnSpc>
              <a:buSzPts val="3600"/>
            </a:pPr>
            <a:r>
              <a:rPr lang="en-US" sz="2500" dirty="0">
                <a:latin typeface="Times New Roman" panose="02020603050405020304" pitchFamily="18" charset="0"/>
                <a:cs typeface="Times New Roman" panose="02020603050405020304" pitchFamily="18" charset="0"/>
              </a:rPr>
              <a:t>Watershed were operationalized using southeastern WBD HU12 features tagged as being in Georgia sourced from the USGS.</a:t>
            </a:r>
          </a:p>
          <a:p>
            <a:pPr marL="0" marR="0" lvl="0" indent="0" algn="l" rtl="0">
              <a:lnSpc>
                <a:spcPct val="90000"/>
              </a:lnSpc>
              <a:spcBef>
                <a:spcPts val="0"/>
              </a:spcBef>
              <a:spcAft>
                <a:spcPts val="0"/>
              </a:spcAft>
              <a:buClr>
                <a:srgbClr val="000000"/>
              </a:buClr>
              <a:buSzPts val="3600"/>
              <a:buFont typeface="Helvetica Neue"/>
              <a:buNone/>
            </a:pPr>
            <a:r>
              <a:rPr lang="en-US" sz="2500" dirty="0">
                <a:latin typeface="Times New Roman" panose="02020603050405020304" pitchFamily="18" charset="0"/>
                <a:cs typeface="Times New Roman" panose="02020603050405020304" pitchFamily="18" charset="0"/>
              </a:rPr>
              <a:t>Four methods of operationalizing watershed dividedness were conducted, resulting in four scores known as intersection count, boundary length, weighted boundary length, and dominance ratio. From these, an index wase built known as boundary centrality, from which an overall watershed dividedness score was created. County and city data was dissolved to create polygons representing different county and municipal jurisdiction. From this data, for each watershed, an intersection count was tallied totaling the number of separate entities with jurisdiction in that watershed. The length of municipal boundaries running through each watershed was accumulated; and a weighted length preferring boundary lines closer to the watershed center was also accumulated. Lastly, a dominance ratio was calculated for each watershed representing the land area ratio between the largest agency having jurisdiction in a watershed and all other agencies having jurisdiction. Boundary centrality was calculated by taking the difference between boundary length and weighted boundary length normalized by weighted boundary length. </a:t>
            </a:r>
          </a:p>
          <a:p>
            <a:pPr marL="0" marR="0" lvl="0" indent="0" algn="l" rtl="0">
              <a:lnSpc>
                <a:spcPct val="90000"/>
              </a:lnSpc>
              <a:spcBef>
                <a:spcPts val="0"/>
              </a:spcBef>
              <a:spcAft>
                <a:spcPts val="0"/>
              </a:spcAft>
              <a:buClr>
                <a:srgbClr val="000000"/>
              </a:buClr>
              <a:buSzPts val="3600"/>
              <a:buFont typeface="Helvetica Neue"/>
              <a:buNone/>
            </a:pPr>
            <a:r>
              <a:rPr lang="en-US" sz="2500" dirty="0">
                <a:latin typeface="Times New Roman" panose="02020603050405020304" pitchFamily="18" charset="0"/>
                <a:cs typeface="Times New Roman" panose="02020603050405020304" pitchFamily="18" charset="0"/>
              </a:rPr>
              <a:t>Three forms of water problem burden were operationalized, resulting in scores for drought burden, flood hazard, and water quality. All three variables took existing data products and converted them from county or census tract encoding to watershed encoding using area weighted average. Drought burden did so with 1900-2000 county palmar drought severity index averages. Flood hazard did so with FEMA national risk index values. Water quality did so with archived </a:t>
            </a:r>
            <a:r>
              <a:rPr lang="en-US" sz="2500" dirty="0" err="1">
                <a:latin typeface="Times New Roman" panose="02020603050405020304" pitchFamily="18" charset="0"/>
                <a:cs typeface="Times New Roman" panose="02020603050405020304" pitchFamily="18" charset="0"/>
              </a:rPr>
              <a:t>EJScreen</a:t>
            </a:r>
            <a:r>
              <a:rPr lang="en-US" sz="2500" dirty="0">
                <a:latin typeface="Times New Roman" panose="02020603050405020304" pitchFamily="18" charset="0"/>
                <a:cs typeface="Times New Roman" panose="02020603050405020304" pitchFamily="18" charset="0"/>
              </a:rPr>
              <a:t> figures for drinking water noncompliance and wastewater discharge. These four figures were then combined into a water problem burden score by taking the sum of drinking water noncompliance, wastewater discharge divided by one hundred, flood risk mean, and the absolute value of the PDSI multiplied by one hundred. </a:t>
            </a:r>
          </a:p>
          <a:p>
            <a:pPr marL="0" marR="0" lvl="0" indent="0" algn="l" rtl="0">
              <a:lnSpc>
                <a:spcPct val="90000"/>
              </a:lnSpc>
              <a:spcBef>
                <a:spcPts val="0"/>
              </a:spcBef>
              <a:spcAft>
                <a:spcPts val="0"/>
              </a:spcAft>
              <a:buClr>
                <a:srgbClr val="000000"/>
              </a:buClr>
              <a:buSzPts val="3600"/>
              <a:buFont typeface="Helvetica Neue"/>
              <a:buNone/>
            </a:pPr>
            <a:r>
              <a:rPr lang="en-US" sz="2500" dirty="0">
                <a:latin typeface="Times New Roman" panose="02020603050405020304" pitchFamily="18" charset="0"/>
                <a:cs typeface="Times New Roman" panose="02020603050405020304" pitchFamily="18" charset="0"/>
              </a:rPr>
              <a:t>Initial OLS regressions were run on each individual variable for a of water problem burden, as well as the overall score, with variables for watershed dividedness as independent variables and variables such as watershed land area, watershed area weighted population, and watershed water area percentage as control variables. Flood risk was the only variable which produced a regression with significant independent variables and an adequate R squared. The flood risk model suffered from significant heteroskedasticity however. Depicted below are maps of each independent and dependent variable as they were operationalized. Therefore, the final model was a geographically weighted model with flood risk as the dependent variable and selected methods of operationalizing watershed dividedness and controlling for other influences on flood risk as independent variables.  In no model was dominance ratio a </a:t>
            </a:r>
            <a:r>
              <a:rPr lang="en-US" sz="2500">
                <a:latin typeface="Times New Roman" panose="02020603050405020304" pitchFamily="18" charset="0"/>
                <a:cs typeface="Times New Roman" panose="02020603050405020304" pitchFamily="18" charset="0"/>
              </a:rPr>
              <a:t>significant variable.</a:t>
            </a:r>
            <a:endParaRPr sz="2500" dirty="0">
              <a:latin typeface="Times New Roman" panose="02020603050405020304" pitchFamily="18" charset="0"/>
              <a:cs typeface="Times New Roman" panose="02020603050405020304" pitchFamily="18" charset="0"/>
            </a:endParaRPr>
          </a:p>
        </p:txBody>
      </p:sp>
      <p:sp>
        <p:nvSpPr>
          <p:cNvPr id="110" name="Google Shape;110;p1"/>
          <p:cNvSpPr txBox="1"/>
          <p:nvPr/>
        </p:nvSpPr>
        <p:spPr>
          <a:xfrm>
            <a:off x="12318842" y="18930211"/>
            <a:ext cx="19253516" cy="1985129"/>
          </a:xfrm>
          <a:prstGeom prst="rect">
            <a:avLst/>
          </a:prstGeom>
          <a:noFill/>
          <a:ln>
            <a:noFill/>
          </a:ln>
        </p:spPr>
        <p:txBody>
          <a:bodyPr spcFirstLastPara="1" wrap="square" lIns="91425" tIns="91425" rIns="91425" bIns="91425" anchor="ctr" anchorCtr="0">
            <a:spAutoFit/>
          </a:bodyPr>
          <a:lstStyle/>
          <a:p>
            <a:pPr lvl="0">
              <a:lnSpc>
                <a:spcPct val="90000"/>
              </a:lnSpc>
              <a:buSzPts val="3600"/>
            </a:pPr>
            <a:r>
              <a:rPr lang="en-US" sz="2500" b="0" i="0" u="none" strike="noStrike" cap="none" dirty="0">
                <a:solidFill>
                  <a:srgbClr val="000000"/>
                </a:solidFill>
                <a:latin typeface="Times New Roman" panose="02020603050405020304" pitchFamily="18" charset="0"/>
                <a:ea typeface="Helvetica Neue"/>
                <a:cs typeface="Times New Roman" panose="02020603050405020304" pitchFamily="18" charset="0"/>
                <a:sym typeface="Helvetica Neue"/>
              </a:rPr>
              <a:t>The geographically weighted regression was significant (p&lt;2.2e-16) </a:t>
            </a:r>
            <a:r>
              <a:rPr lang="en-US" sz="2500" dirty="0">
                <a:latin typeface="Times New Roman" panose="02020603050405020304" pitchFamily="18" charset="0"/>
                <a:ea typeface="Helvetica Neue"/>
                <a:cs typeface="Times New Roman" panose="02020603050405020304" pitchFamily="18" charset="0"/>
                <a:sym typeface="Helvetica Neue"/>
              </a:rPr>
              <a:t>and </a:t>
            </a:r>
            <a:r>
              <a:rPr lang="en-US" sz="2500" b="0" i="0" u="none" strike="noStrike" cap="none" dirty="0">
                <a:solidFill>
                  <a:srgbClr val="000000"/>
                </a:solidFill>
                <a:latin typeface="Times New Roman" panose="02020603050405020304" pitchFamily="18" charset="0"/>
                <a:ea typeface="Helvetica Neue"/>
                <a:cs typeface="Times New Roman" panose="02020603050405020304" pitchFamily="18" charset="0"/>
                <a:sym typeface="Helvetica Neue"/>
              </a:rPr>
              <a:t>revealed significant spatial autocorrelation suggested by </a:t>
            </a:r>
            <a:r>
              <a:rPr lang="en-US" sz="2500" dirty="0">
                <a:latin typeface="Times New Roman" panose="02020603050405020304" pitchFamily="18" charset="0"/>
                <a:ea typeface="Helvetica Neue"/>
                <a:cs typeface="Times New Roman" panose="02020603050405020304" pitchFamily="18" charset="0"/>
                <a:sym typeface="Helvetica Neue"/>
              </a:rPr>
              <a:t>multidirectional </a:t>
            </a:r>
            <a:r>
              <a:rPr lang="en-US" sz="2500" b="0" i="0" u="none" strike="noStrike" cap="none" dirty="0">
                <a:solidFill>
                  <a:srgbClr val="000000"/>
                </a:solidFill>
                <a:latin typeface="Times New Roman" panose="02020603050405020304" pitchFamily="18" charset="0"/>
                <a:ea typeface="Helvetica Neue"/>
                <a:cs typeface="Times New Roman" panose="02020603050405020304" pitchFamily="18" charset="0"/>
                <a:sym typeface="Helvetica Neue"/>
              </a:rPr>
              <a:t>disparity between local coefficient estimates and global coefficient estimates as well as a very high average local r squared compared t o the global model’s </a:t>
            </a:r>
            <a:r>
              <a:rPr lang="en-US" sz="2500" dirty="0">
                <a:latin typeface="Times New Roman" panose="02020603050405020304" pitchFamily="18" charset="0"/>
                <a:ea typeface="Helvetica Neue"/>
                <a:cs typeface="Times New Roman" panose="02020603050405020304" pitchFamily="18" charset="0"/>
                <a:sym typeface="Helvetica Neue"/>
              </a:rPr>
              <a:t>R squared (0.1406). Specifically, coefficient estimates for boundary centrality ranged broadly according to spatial patterns. </a:t>
            </a:r>
            <a:r>
              <a:rPr lang="en-US" sz="2500" b="0" i="0" u="none" strike="noStrike" cap="none" dirty="0">
                <a:solidFill>
                  <a:srgbClr val="000000"/>
                </a:solidFill>
                <a:latin typeface="Times New Roman" panose="02020603050405020304" pitchFamily="18" charset="0"/>
                <a:ea typeface="Helvetica Neue"/>
                <a:cs typeface="Times New Roman" panose="02020603050405020304" pitchFamily="18" charset="0"/>
                <a:sym typeface="Helvetica Neue"/>
              </a:rPr>
              <a:t>The global model was significantly homoscedastic with a Breusch pagan test significance of 3.521e-5. No variable in the model had a variance inflation factor over 1.5, suggesting no multicollinearity. </a:t>
            </a:r>
            <a:endParaRPr sz="2500" dirty="0">
              <a:latin typeface="Times New Roman" panose="02020603050405020304" pitchFamily="18" charset="0"/>
              <a:cs typeface="Times New Roman" panose="02020603050405020304" pitchFamily="18" charset="0"/>
            </a:endParaRPr>
          </a:p>
        </p:txBody>
      </p:sp>
      <p:sp>
        <p:nvSpPr>
          <p:cNvPr id="111" name="Google Shape;111;p1"/>
          <p:cNvSpPr txBox="1"/>
          <p:nvPr/>
        </p:nvSpPr>
        <p:spPr>
          <a:xfrm>
            <a:off x="32965493" y="7612150"/>
            <a:ext cx="9401400" cy="8648491"/>
          </a:xfrm>
          <a:prstGeom prst="rect">
            <a:avLst/>
          </a:prstGeom>
          <a:noFill/>
          <a:ln>
            <a:noFill/>
          </a:ln>
        </p:spPr>
        <p:txBody>
          <a:bodyPr spcFirstLastPara="1" wrap="square" lIns="91425" tIns="91425" rIns="91425" bIns="91425" anchor="ctr" anchorCtr="0">
            <a:spAutoFit/>
          </a:bodyPr>
          <a:lstStyle/>
          <a:p>
            <a:r>
              <a:rPr lang="en-US" sz="2500" dirty="0">
                <a:latin typeface="Times New Roman" panose="02020603050405020304" pitchFamily="18" charset="0"/>
                <a:cs typeface="Times New Roman" panose="02020603050405020304" pitchFamily="18" charset="0"/>
              </a:rPr>
              <a:t>The disparities between the geographically weighted model and its corollary global model suggest to me that location was a far more powerful predictor than any or all of the variables specified in the model. This combined with the failure of the initial OLS models suggest to me that the predictors used, and their associated estimates, are not the best linear unbiased estimates for the whole state of Georgia. </a:t>
            </a:r>
          </a:p>
          <a:p>
            <a:r>
              <a:rPr lang="en-US" sz="2500" dirty="0">
                <a:latin typeface="Times New Roman" panose="02020603050405020304" pitchFamily="18" charset="0"/>
                <a:cs typeface="Times New Roman" panose="02020603050405020304" pitchFamily="18" charset="0"/>
              </a:rPr>
              <a:t>In other words, I believe the modelling attempts show that divided watershed governance, in addition to appearing a poor global and local predictor of general water problem burden, is also a globally unreliable predictor of flood risk. This matches findings of my literature review, in suggesting that divided watershed governance has functioned as an aid to water resource stewardship in some watersheds, and as an impediment in other watersheds.</a:t>
            </a:r>
          </a:p>
          <a:p>
            <a:r>
              <a:rPr lang="en-US" sz="2500" dirty="0">
                <a:latin typeface="Times New Roman" panose="02020603050405020304" pitchFamily="18" charset="0"/>
                <a:cs typeface="Times New Roman" panose="02020603050405020304" pitchFamily="18" charset="0"/>
              </a:rPr>
              <a:t>I therefore believe, at global scale, I have proven the null hypotheses, namely that divided watershed governance is not associated with flood risk, drought severity, or water quality in the state of Georgia. However, I have shown that there is an association between divided watershed governance and flood risk, but that the association varies depending on geographic region. Divided watershed governance appears to be associated with higher flood risk in some municipalities such as Savannah, and lower flood risk in other such as Augusta, according to the geographically weighted regression.  </a:t>
            </a:r>
          </a:p>
        </p:txBody>
      </p:sp>
      <p:sp>
        <p:nvSpPr>
          <p:cNvPr id="112" name="Google Shape;112;p1"/>
          <p:cNvSpPr txBox="1"/>
          <p:nvPr/>
        </p:nvSpPr>
        <p:spPr>
          <a:xfrm>
            <a:off x="33039798" y="17596441"/>
            <a:ext cx="9548137" cy="14034581"/>
          </a:xfrm>
          <a:prstGeom prst="rect">
            <a:avLst/>
          </a:prstGeom>
          <a:noFill/>
          <a:ln>
            <a:noFill/>
          </a:ln>
        </p:spPr>
        <p:txBody>
          <a:bodyPr spcFirstLastPara="1" wrap="square" lIns="91425" tIns="91425" rIns="91425" bIns="91425" anchor="ctr" anchorCtr="0">
            <a:spAutoFit/>
          </a:bodyPr>
          <a:lstStyle/>
          <a:p>
            <a:pPr>
              <a:lnSpc>
                <a:spcPct val="90000"/>
              </a:lnSpc>
              <a:buSzPts val="3600"/>
            </a:pPr>
            <a:r>
              <a:rPr lang="en-US" sz="2500" dirty="0">
                <a:latin typeface="Times New Roman" panose="02020603050405020304" pitchFamily="18" charset="0"/>
                <a:cs typeface="Times New Roman" panose="02020603050405020304" pitchFamily="18" charset="0"/>
              </a:rPr>
              <a:t>In conclusion, this research shows that divided watershed governance is a poor predictor of drought severity and water quality, and is only a useful predictor of flood risk in some areas, where it can predictor for higher or lower flood risk. I believe that the spatially variable of the hypothesis that water problem burdens and their causes, often thought to be the poor stewardship of land, are less a function of the political systems that govern a watershed, and more a function of the citizenry of a watershed. By poor stewardship of land, I mainly refer to agricultural practices such as reliance on tilling and nitrogen fertilizer, as well as damning and irrigation, heavy use of impervious surfaces, and improper waste handling. These practices may happen regardless of the governance structure of the watershed and the assignment of its constituents because the constituency is indifferent, ignorant, or powerless. Alternatively, one could hypothesize that water problem burdens are the result of the geographic features of a watershed, not the cultural geography of a watershed. </a:t>
            </a:r>
          </a:p>
          <a:p>
            <a:pPr>
              <a:lnSpc>
                <a:spcPct val="90000"/>
              </a:lnSpc>
              <a:buSzPts val="3600"/>
            </a:pPr>
            <a:r>
              <a:rPr lang="en-US" sz="2500" dirty="0">
                <a:latin typeface="Times New Roman" panose="02020603050405020304" pitchFamily="18" charset="0"/>
                <a:cs typeface="Times New Roman" panose="02020603050405020304" pitchFamily="18" charset="0"/>
              </a:rPr>
              <a:t>Future work may attempt to verify or falsify my demonstration of the global null hypothesis. This may involve specifying a different global model, either by quantifying watershed dividedness differently, quantifying water problem burdens differently, or by including alternative control variables. One interesting method of operationalizing the variables differently would be to conduct sensitivity testing by conducting the comparison on a different scale. </a:t>
            </a:r>
          </a:p>
          <a:p>
            <a:pPr>
              <a:lnSpc>
                <a:spcPct val="90000"/>
              </a:lnSpc>
              <a:buSzPts val="3600"/>
            </a:pPr>
            <a:r>
              <a:rPr lang="en-US" sz="2500" dirty="0">
                <a:latin typeface="Times New Roman" panose="02020603050405020304" pitchFamily="18" charset="0"/>
                <a:cs typeface="Times New Roman" panose="02020603050405020304" pitchFamily="18" charset="0"/>
              </a:rPr>
              <a:t>Future work may attempt to examine the cultural values, government watershed management practices, and watershed terrain conditions in those watersheds where I have reported a positive or negative coefficient between watershed dividedness and water problem burden. My suspicion is that watersheds where divided governance is positively correlated with water problem burden are ones in which citizens are engaged in favor of water resource stewardship, but governments are not, and that the opposite is true where the correlation is negative. However, it could equally be the result of other factors mentioned or not mentioned. </a:t>
            </a:r>
          </a:p>
          <a:p>
            <a:pPr>
              <a:lnSpc>
                <a:spcPct val="90000"/>
              </a:lnSpc>
              <a:buSzPts val="3600"/>
            </a:pPr>
            <a:r>
              <a:rPr lang="en-US" sz="2500" dirty="0">
                <a:latin typeface="Times New Roman" panose="02020603050405020304" pitchFamily="18" charset="0"/>
                <a:cs typeface="Times New Roman" panose="02020603050405020304" pitchFamily="18" charset="0"/>
              </a:rPr>
              <a:t>Additionally, future work may attempt to explain the lack of a relationship between divided watershed governance and water problem burden in select watersheds where I have shown there is no correlation. My suspicion is that the lack of a relationship is a result of the lack of a relationship between divided watershed governance and poor water stewardship. One alternative explanation is that water stewardship and water problem burden are unrelated. </a:t>
            </a:r>
          </a:p>
        </p:txBody>
      </p:sp>
      <p:graphicFrame>
        <p:nvGraphicFramePr>
          <p:cNvPr id="8" name="Table 7">
            <a:extLst>
              <a:ext uri="{FF2B5EF4-FFF2-40B4-BE49-F238E27FC236}">
                <a16:creationId xmlns:a16="http://schemas.microsoft.com/office/drawing/2014/main" id="{28741CED-B5D1-8EA9-9301-5157F7674C56}"/>
              </a:ext>
            </a:extLst>
          </p:cNvPr>
          <p:cNvGraphicFramePr>
            <a:graphicFrameLocks noGrp="1"/>
          </p:cNvGraphicFramePr>
          <p:nvPr>
            <p:extLst>
              <p:ext uri="{D42A27DB-BD31-4B8C-83A1-F6EECF244321}">
                <p14:modId xmlns:p14="http://schemas.microsoft.com/office/powerpoint/2010/main" val="2221290039"/>
              </p:ext>
            </p:extLst>
          </p:nvPr>
        </p:nvGraphicFramePr>
        <p:xfrm>
          <a:off x="12439476" y="21060697"/>
          <a:ext cx="7880524" cy="5229111"/>
        </p:xfrm>
        <a:graphic>
          <a:graphicData uri="http://schemas.openxmlformats.org/drawingml/2006/table">
            <a:tbl>
              <a:tblPr firstRow="1" firstCol="1" bandRow="1">
                <a:tableStyleId>{5C22544A-7EE6-4342-B048-85BDC9FD1C3A}</a:tableStyleId>
              </a:tblPr>
              <a:tblGrid>
                <a:gridCol w="1262006">
                  <a:extLst>
                    <a:ext uri="{9D8B030D-6E8A-4147-A177-3AD203B41FA5}">
                      <a16:colId xmlns:a16="http://schemas.microsoft.com/office/drawing/2014/main" val="1127807104"/>
                    </a:ext>
                  </a:extLst>
                </a:gridCol>
                <a:gridCol w="722441">
                  <a:extLst>
                    <a:ext uri="{9D8B030D-6E8A-4147-A177-3AD203B41FA5}">
                      <a16:colId xmlns:a16="http://schemas.microsoft.com/office/drawing/2014/main" val="2286681230"/>
                    </a:ext>
                  </a:extLst>
                </a:gridCol>
                <a:gridCol w="707922">
                  <a:extLst>
                    <a:ext uri="{9D8B030D-6E8A-4147-A177-3AD203B41FA5}">
                      <a16:colId xmlns:a16="http://schemas.microsoft.com/office/drawing/2014/main" val="4034442146"/>
                    </a:ext>
                  </a:extLst>
                </a:gridCol>
                <a:gridCol w="678426">
                  <a:extLst>
                    <a:ext uri="{9D8B030D-6E8A-4147-A177-3AD203B41FA5}">
                      <a16:colId xmlns:a16="http://schemas.microsoft.com/office/drawing/2014/main" val="840581294"/>
                    </a:ext>
                  </a:extLst>
                </a:gridCol>
                <a:gridCol w="737419">
                  <a:extLst>
                    <a:ext uri="{9D8B030D-6E8A-4147-A177-3AD203B41FA5}">
                      <a16:colId xmlns:a16="http://schemas.microsoft.com/office/drawing/2014/main" val="3574343127"/>
                    </a:ext>
                  </a:extLst>
                </a:gridCol>
                <a:gridCol w="707923">
                  <a:extLst>
                    <a:ext uri="{9D8B030D-6E8A-4147-A177-3AD203B41FA5}">
                      <a16:colId xmlns:a16="http://schemas.microsoft.com/office/drawing/2014/main" val="2703007538"/>
                    </a:ext>
                  </a:extLst>
                </a:gridCol>
                <a:gridCol w="785644">
                  <a:extLst>
                    <a:ext uri="{9D8B030D-6E8A-4147-A177-3AD203B41FA5}">
                      <a16:colId xmlns:a16="http://schemas.microsoft.com/office/drawing/2014/main" val="1610200518"/>
                    </a:ext>
                  </a:extLst>
                </a:gridCol>
                <a:gridCol w="914400">
                  <a:extLst>
                    <a:ext uri="{9D8B030D-6E8A-4147-A177-3AD203B41FA5}">
                      <a16:colId xmlns:a16="http://schemas.microsoft.com/office/drawing/2014/main" val="1582178000"/>
                    </a:ext>
                  </a:extLst>
                </a:gridCol>
                <a:gridCol w="653143">
                  <a:extLst>
                    <a:ext uri="{9D8B030D-6E8A-4147-A177-3AD203B41FA5}">
                      <a16:colId xmlns:a16="http://schemas.microsoft.com/office/drawing/2014/main" val="529167301"/>
                    </a:ext>
                  </a:extLst>
                </a:gridCol>
                <a:gridCol w="711200">
                  <a:extLst>
                    <a:ext uri="{9D8B030D-6E8A-4147-A177-3AD203B41FA5}">
                      <a16:colId xmlns:a16="http://schemas.microsoft.com/office/drawing/2014/main" val="338906546"/>
                    </a:ext>
                  </a:extLst>
                </a:gridCol>
              </a:tblGrid>
              <a:tr h="659435">
                <a:tc>
                  <a:txBody>
                    <a:bodyPr/>
                    <a:lstStyle/>
                    <a:p>
                      <a:pPr marL="0" marR="0">
                        <a:lnSpc>
                          <a:spcPct val="150000"/>
                        </a:lnSpc>
                        <a:spcAft>
                          <a:spcPts val="800"/>
                        </a:spcAft>
                        <a:buNone/>
                      </a:pPr>
                      <a:r>
                        <a:rPr lang="en-US" sz="1200" kern="100" dirty="0">
                          <a:effectLst/>
                          <a:latin typeface="Times New Roman" panose="02020603050405020304" pitchFamily="18" charset="0"/>
                          <a:cs typeface="Times New Roman" panose="02020603050405020304" pitchFamily="18" charset="0"/>
                        </a:rPr>
                        <a:t>coefficient estimates0</a:t>
                      </a:r>
                      <a:endParaRPr lang="en-US"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Min.</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1st Qu.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Median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3rd Qu.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Max.</a:t>
                      </a:r>
                    </a:p>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ea typeface="Aptos" panose="020B0004020202020204" pitchFamily="34" charset="0"/>
                          <a:cs typeface="Times New Roman" panose="02020603050405020304" pitchFamily="18" charset="0"/>
                        </a:rPr>
                        <a:t>Estimate</a:t>
                      </a: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Std. Error</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t value</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Pr(&gt;|t|)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23529042"/>
                  </a:ext>
                </a:extLst>
              </a:tr>
              <a:tr h="729836">
                <a:tc>
                  <a:txBody>
                    <a:bodyPr/>
                    <a:lstStyle/>
                    <a:p>
                      <a:pPr marL="0" marR="0">
                        <a:lnSpc>
                          <a:spcPct val="150000"/>
                        </a:lnSpc>
                        <a:spcAft>
                          <a:spcPts val="800"/>
                        </a:spcAft>
                        <a:buNone/>
                      </a:pPr>
                      <a:r>
                        <a:rPr lang="en-US" sz="1200" kern="100" dirty="0">
                          <a:effectLst/>
                          <a:latin typeface="Times New Roman" panose="02020603050405020304" pitchFamily="18" charset="0"/>
                          <a:cs typeface="Times New Roman" panose="02020603050405020304" pitchFamily="18" charset="0"/>
                        </a:rPr>
                        <a:t>Intercept           </a:t>
                      </a:r>
                      <a:endParaRPr lang="en-US"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-56.752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28.686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52.951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74.491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156.707</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ea typeface="Aptos" panose="020B0004020202020204" pitchFamily="34" charset="0"/>
                          <a:cs typeface="Times New Roman" panose="02020603050405020304" pitchFamily="18" charset="0"/>
                        </a:rPr>
                        <a:t>73.97</a:t>
                      </a: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1.659e+00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44.603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&lt; 2e-16</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72512518"/>
                  </a:ext>
                </a:extLst>
              </a:tr>
              <a:tr h="729836">
                <a:tc>
                  <a:txBody>
                    <a:bodyPr/>
                    <a:lstStyle/>
                    <a:p>
                      <a:pPr marL="0" marR="0">
                        <a:lnSpc>
                          <a:spcPct val="150000"/>
                        </a:lnSpc>
                        <a:spcAft>
                          <a:spcPts val="800"/>
                        </a:spcAft>
                        <a:buNone/>
                      </a:pPr>
                      <a:r>
                        <a:rPr lang="en-US" sz="1200" kern="100" dirty="0">
                          <a:effectLst/>
                          <a:latin typeface="Times New Roman" panose="02020603050405020304" pitchFamily="18" charset="0"/>
                          <a:cs typeface="Times New Roman" panose="02020603050405020304" pitchFamily="18" charset="0"/>
                        </a:rPr>
                        <a:t>Intersection count </a:t>
                      </a:r>
                      <a:endParaRPr lang="en-US"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-13.750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-1.6847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-0.009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1.467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13.470</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ea typeface="Aptos" panose="020B0004020202020204" pitchFamily="34" charset="0"/>
                          <a:cs typeface="Times New Roman" panose="02020603050405020304" pitchFamily="18" charset="0"/>
                        </a:rPr>
                        <a:t>-3.057 </a:t>
                      </a: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3.942e-01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-7.755</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1.48e-14</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61165921"/>
                  </a:ext>
                </a:extLst>
              </a:tr>
              <a:tr h="1118170">
                <a:tc>
                  <a:txBody>
                    <a:bodyPr/>
                    <a:lstStyle/>
                    <a:p>
                      <a:pPr marL="0" marR="0">
                        <a:lnSpc>
                          <a:spcPct val="150000"/>
                        </a:lnSpc>
                        <a:spcAft>
                          <a:spcPts val="800"/>
                        </a:spcAft>
                        <a:buNone/>
                      </a:pPr>
                      <a:r>
                        <a:rPr lang="en-US" sz="1200" kern="100" dirty="0">
                          <a:effectLst/>
                          <a:latin typeface="Times New Roman" panose="02020603050405020304" pitchFamily="18" charset="0"/>
                          <a:cs typeface="Times New Roman" panose="02020603050405020304" pitchFamily="18" charset="0"/>
                        </a:rPr>
                        <a:t>Boundary centrality </a:t>
                      </a:r>
                      <a:endParaRPr lang="en-US"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-5.787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-0.607</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-0.224</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0.108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4.186</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ea typeface="Aptos" panose="020B0004020202020204" pitchFamily="34" charset="0"/>
                          <a:cs typeface="Times New Roman" panose="02020603050405020304" pitchFamily="18" charset="0"/>
                        </a:rPr>
                        <a:t>-0.5617  </a:t>
                      </a: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9.677e-02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dirty="0">
                          <a:effectLst/>
                          <a:latin typeface="Times New Roman" panose="02020603050405020304" pitchFamily="18" charset="0"/>
                          <a:cs typeface="Times New Roman" panose="02020603050405020304" pitchFamily="18" charset="0"/>
                        </a:rPr>
                        <a:t>-5.805 </a:t>
                      </a:r>
                      <a:endParaRPr lang="en-US"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7.62e-09</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90163324"/>
                  </a:ext>
                </a:extLst>
              </a:tr>
              <a:tr h="1261998">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Area weighted average population           </a:t>
                      </a:r>
                    </a:p>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-0.0432</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-0.006</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0.001</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0.010</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0.0636</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ea typeface="Aptos" panose="020B0004020202020204" pitchFamily="34" charset="0"/>
                          <a:cs typeface="Times New Roman" panose="02020603050405020304" pitchFamily="18" charset="0"/>
                        </a:rPr>
                        <a:t>-0.00999  </a:t>
                      </a: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1.006e-03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dirty="0">
                          <a:effectLst/>
                          <a:latin typeface="Times New Roman" panose="02020603050405020304" pitchFamily="18" charset="0"/>
                          <a:cs typeface="Times New Roman" panose="02020603050405020304" pitchFamily="18" charset="0"/>
                        </a:rPr>
                        <a:t>-9.934  </a:t>
                      </a:r>
                      <a:endParaRPr lang="en-US"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&lt; 2e-16</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56987078"/>
                  </a:ext>
                </a:extLst>
              </a:tr>
              <a:tr h="729836">
                <a:tc>
                  <a:txBody>
                    <a:bodyPr/>
                    <a:lstStyle/>
                    <a:p>
                      <a:pPr marL="0" marR="0">
                        <a:lnSpc>
                          <a:spcPct val="150000"/>
                        </a:lnSpc>
                        <a:spcAft>
                          <a:spcPts val="800"/>
                        </a:spcAft>
                        <a:buNone/>
                      </a:pPr>
                      <a:r>
                        <a:rPr lang="en-US" sz="1200" kern="100" dirty="0">
                          <a:effectLst/>
                          <a:latin typeface="Times New Roman" panose="02020603050405020304" pitchFamily="18" charset="0"/>
                          <a:cs typeface="Times New Roman" panose="02020603050405020304" pitchFamily="18" charset="0"/>
                        </a:rPr>
                        <a:t>Area water percentage </a:t>
                      </a:r>
                      <a:endParaRPr lang="en-US"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0.0000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0.0000</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0.0000</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0.000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0.000</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dirty="0">
                          <a:effectLst/>
                          <a:latin typeface="Times New Roman" panose="02020603050405020304" pitchFamily="18" charset="0"/>
                          <a:ea typeface="Aptos" panose="020B0004020202020204" pitchFamily="34" charset="0"/>
                          <a:cs typeface="Times New Roman" panose="02020603050405020304" pitchFamily="18" charset="0"/>
                        </a:rPr>
                        <a:t>6.956e-08  </a:t>
                      </a: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8.077e-09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a:effectLst/>
                          <a:latin typeface="Times New Roman" panose="02020603050405020304" pitchFamily="18" charset="0"/>
                          <a:cs typeface="Times New Roman" panose="02020603050405020304" pitchFamily="18" charset="0"/>
                        </a:rPr>
                        <a:t>8.612  </a:t>
                      </a:r>
                      <a:endParaRPr lang="en-US" sz="1200" kern="10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50000"/>
                        </a:lnSpc>
                        <a:spcAft>
                          <a:spcPts val="800"/>
                        </a:spcAft>
                        <a:buNone/>
                      </a:pPr>
                      <a:r>
                        <a:rPr lang="en-US" sz="1200" kern="100" dirty="0">
                          <a:effectLst/>
                          <a:latin typeface="Times New Roman" panose="02020603050405020304" pitchFamily="18" charset="0"/>
                          <a:cs typeface="Times New Roman" panose="02020603050405020304" pitchFamily="18" charset="0"/>
                        </a:rPr>
                        <a:t>&lt; 2e-16</a:t>
                      </a:r>
                      <a:endParaRPr lang="en-US" sz="1200" kern="100" dirty="0">
                        <a:effectLst/>
                        <a:latin typeface="Times New Roman" panose="02020603050405020304" pitchFamily="18"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2410242"/>
                  </a:ext>
                </a:extLst>
              </a:tr>
            </a:tbl>
          </a:graphicData>
        </a:graphic>
      </p:graphicFrame>
      <p:grpSp>
        <p:nvGrpSpPr>
          <p:cNvPr id="13" name="Group 12">
            <a:extLst>
              <a:ext uri="{FF2B5EF4-FFF2-40B4-BE49-F238E27FC236}">
                <a16:creationId xmlns:a16="http://schemas.microsoft.com/office/drawing/2014/main" id="{7CB6FEEC-4DAB-2437-2D7B-772AC7A29E63}"/>
              </a:ext>
            </a:extLst>
          </p:cNvPr>
          <p:cNvGrpSpPr/>
          <p:nvPr/>
        </p:nvGrpSpPr>
        <p:grpSpPr>
          <a:xfrm>
            <a:off x="11852934" y="26601822"/>
            <a:ext cx="20156740" cy="5050500"/>
            <a:chOff x="11722929" y="19330729"/>
            <a:chExt cx="20156740" cy="5050500"/>
          </a:xfrm>
        </p:grpSpPr>
        <p:pic>
          <p:nvPicPr>
            <p:cNvPr id="2" name="Picture 1" descr="A map of a country&#10;&#10;AI-generated content may be incorrect.">
              <a:extLst>
                <a:ext uri="{FF2B5EF4-FFF2-40B4-BE49-F238E27FC236}">
                  <a16:creationId xmlns:a16="http://schemas.microsoft.com/office/drawing/2014/main" id="{D63B4351-E3CE-8A46-370A-BFB7FFD72D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722929" y="19352029"/>
              <a:ext cx="5029200" cy="5029200"/>
            </a:xfrm>
            <a:prstGeom prst="rect">
              <a:avLst/>
            </a:prstGeom>
          </p:spPr>
        </p:pic>
        <p:pic>
          <p:nvPicPr>
            <p:cNvPr id="9" name="Picture 8" descr="A map of a country&#10;&#10;AI-generated content may be incorrect.">
              <a:extLst>
                <a:ext uri="{FF2B5EF4-FFF2-40B4-BE49-F238E27FC236}">
                  <a16:creationId xmlns:a16="http://schemas.microsoft.com/office/drawing/2014/main" id="{C01B97B3-6D4B-55DB-655A-EC75836F1D8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788267" y="19352029"/>
              <a:ext cx="5029200" cy="5029200"/>
            </a:xfrm>
            <a:prstGeom prst="rect">
              <a:avLst/>
            </a:prstGeom>
          </p:spPr>
        </p:pic>
        <p:pic>
          <p:nvPicPr>
            <p:cNvPr id="10" name="Picture 9" descr="A map of a country&#10;&#10;AI-generated content may be incorrect.">
              <a:extLst>
                <a:ext uri="{FF2B5EF4-FFF2-40B4-BE49-F238E27FC236}">
                  <a16:creationId xmlns:a16="http://schemas.microsoft.com/office/drawing/2014/main" id="{2617D210-B72A-3D27-F620-3173030E5A6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821269" y="19330729"/>
              <a:ext cx="5029200" cy="5029200"/>
            </a:xfrm>
            <a:prstGeom prst="rect">
              <a:avLst/>
            </a:prstGeom>
          </p:spPr>
        </p:pic>
        <p:pic>
          <p:nvPicPr>
            <p:cNvPr id="11" name="Picture 10" descr="A map of a large area with different colored squares&#10;&#10;AI-generated content may be incorrect.">
              <a:extLst>
                <a:ext uri="{FF2B5EF4-FFF2-40B4-BE49-F238E27FC236}">
                  <a16:creationId xmlns:a16="http://schemas.microsoft.com/office/drawing/2014/main" id="{938D8B6E-8794-9B26-BECB-77820D039078}"/>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6850469" y="19330729"/>
              <a:ext cx="5029200" cy="5029200"/>
            </a:xfrm>
            <a:prstGeom prst="rect">
              <a:avLst/>
            </a:prstGeom>
          </p:spPr>
        </p:pic>
      </p:grpSp>
      <p:pic>
        <p:nvPicPr>
          <p:cNvPr id="16" name="Picture 15" descr="A green and white map&#10;&#10;AI-generated content may be incorrect.">
            <a:extLst>
              <a:ext uri="{FF2B5EF4-FFF2-40B4-BE49-F238E27FC236}">
                <a16:creationId xmlns:a16="http://schemas.microsoft.com/office/drawing/2014/main" id="{AE3F5194-745D-4F96-DF19-8D35B614BF19}"/>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26086693" y="21060697"/>
            <a:ext cx="5559724" cy="4800600"/>
          </a:xfrm>
          <a:prstGeom prst="rect">
            <a:avLst/>
          </a:prstGeom>
          <a:noFill/>
        </p:spPr>
      </p:pic>
      <p:pic>
        <p:nvPicPr>
          <p:cNvPr id="17" name="Picture 16" descr="A map of a country&#10;&#10;AI-generated content may be incorrect.">
            <a:extLst>
              <a:ext uri="{FF2B5EF4-FFF2-40B4-BE49-F238E27FC236}">
                <a16:creationId xmlns:a16="http://schemas.microsoft.com/office/drawing/2014/main" id="{42E6CAF9-805E-4E5B-7A44-919FEDAA791C}"/>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0526067" y="21081997"/>
            <a:ext cx="5560626" cy="4800600"/>
          </a:xfrm>
          <a:prstGeom prst="rect">
            <a:avLst/>
          </a:prstGeom>
          <a:noFill/>
        </p:spPr>
      </p:pic>
      <p:sp>
        <p:nvSpPr>
          <p:cNvPr id="18" name="Google Shape;109;p1">
            <a:extLst>
              <a:ext uri="{FF2B5EF4-FFF2-40B4-BE49-F238E27FC236}">
                <a16:creationId xmlns:a16="http://schemas.microsoft.com/office/drawing/2014/main" id="{5A42AC06-F83C-00ED-3F27-F2E333D3EB66}"/>
              </a:ext>
            </a:extLst>
          </p:cNvPr>
          <p:cNvSpPr txBox="1"/>
          <p:nvPr/>
        </p:nvSpPr>
        <p:spPr>
          <a:xfrm>
            <a:off x="1674368" y="16672116"/>
            <a:ext cx="8823745" cy="14804022"/>
          </a:xfrm>
          <a:prstGeom prst="rect">
            <a:avLst/>
          </a:prstGeom>
          <a:noFill/>
          <a:ln>
            <a:noFill/>
          </a:ln>
        </p:spPr>
        <p:txBody>
          <a:bodyPr spcFirstLastPara="1" wrap="square" lIns="91425" tIns="91425" rIns="91425" bIns="91425" anchor="ctr" anchorCtr="0">
            <a:spAutoFit/>
          </a:bodyPr>
          <a:lstStyle/>
          <a:p>
            <a:r>
              <a:rPr lang="en-US" sz="2500" dirty="0">
                <a:latin typeface="Times New Roman" panose="02020603050405020304" pitchFamily="18" charset="0"/>
                <a:cs typeface="Times New Roman" panose="02020603050405020304" pitchFamily="18" charset="0"/>
              </a:rPr>
              <a:t>Watersheds gather water to a common outlet. I therefore believe that the inhabitants of watersheds often have more water-related problems in common that the inhabitants of counties or cities do. This is reflected in the way residents of the Proctor Creek watershed share problems such as sewage, sediment, and industrial pollutants in their rivers that their neighbors in other watersheds but the same municipalities do not. Water can carry a host of pollutants and hazards from E-Coli to heavy metals to raw sewage and that does so ignoring property lines and political boundaries. Therefore, it follows that if a pollutant is improperly handled a watershed, the pollutant will be the shared burden of the watershed. It also follows that if flooding or drought is poorly controlled in the watershed, it will be the shared burden of the watershed. These problems, which we might call “water problems,” therefore seem much less the function of the actions of individuals, cities, or states, but of the community of a particular watershed. </a:t>
            </a:r>
          </a:p>
          <a:p>
            <a:r>
              <a:rPr lang="en-US" sz="2500" dirty="0">
                <a:latin typeface="Times New Roman" panose="02020603050405020304" pitchFamily="18" charset="0"/>
                <a:cs typeface="Times New Roman" panose="02020603050405020304" pitchFamily="18" charset="0"/>
              </a:rPr>
              <a:t>Therefore, it would appear the way we manage watersheds is fundamentally wrong-headed. Watersheds are ordinarily managed by county, state, and municipal governments. For example, the portions of Chattahoochee watershed that lie within the city of Atlanta, are management by the department of Watershed Management. However, on the other side of the Chattahoochee River, this department has no jurisdiction. In fact, the Proctor Creek-Chattahoochee River watershed unit has no less than 4 different municipal and county agencies managing parts of the land comprising it. It is dissected by over 15 kilometers of municipal boundaries and county lines, despite being only 61.63 square kilometers large. This is what I call a watershed with divided governance. Its inhabitants must redress their grievances over their poisoned creeks with four different political entities, despite not being a constituent of all four. This has provoked some, known as bio-regionalists, to argue that we must rethink the shape of our governments such that citizens are always deemed constituents of the land that their livelihood relies on. </a:t>
            </a:r>
          </a:p>
          <a:p>
            <a:r>
              <a:rPr lang="en-US" sz="2500" dirty="0">
                <a:latin typeface="Times New Roman" panose="02020603050405020304" pitchFamily="18" charset="0"/>
                <a:cs typeface="Times New Roman" panose="02020603050405020304" pitchFamily="18" charset="0"/>
              </a:rPr>
              <a:t>The intention of this paper is to test the hypothesis that there is a correlation between divided watershed governance or “watershed dividedness”, and drought, flooding, and water pollution or “water problem burden” in the state of Georgia. </a:t>
            </a:r>
          </a:p>
        </p:txBody>
      </p:sp>
      <p:pic>
        <p:nvPicPr>
          <p:cNvPr id="30" name="Picture 29" descr="A map of a state with red and black dots&#10;&#10;AI-generated content may be incorrect.">
            <a:extLst>
              <a:ext uri="{FF2B5EF4-FFF2-40B4-BE49-F238E27FC236}">
                <a16:creationId xmlns:a16="http://schemas.microsoft.com/office/drawing/2014/main" id="{6A76E66A-EB90-55FA-E33E-7E962BF552FE}"/>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1852934" y="15043475"/>
            <a:ext cx="2537371" cy="2057400"/>
          </a:xfrm>
          <a:prstGeom prst="rect">
            <a:avLst/>
          </a:prstGeom>
        </p:spPr>
      </p:pic>
      <p:pic>
        <p:nvPicPr>
          <p:cNvPr id="31" name="Picture 30" descr="A map of a state with red and black squares&#10;&#10;AI-generated content may be incorrect.">
            <a:extLst>
              <a:ext uri="{FF2B5EF4-FFF2-40B4-BE49-F238E27FC236}">
                <a16:creationId xmlns:a16="http://schemas.microsoft.com/office/drawing/2014/main" id="{7A185DAF-DC82-8ECE-C7A2-01821A4FD59F}"/>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4585061" y="15064238"/>
            <a:ext cx="2537602" cy="2057400"/>
          </a:xfrm>
          <a:prstGeom prst="rect">
            <a:avLst/>
          </a:prstGeom>
        </p:spPr>
      </p:pic>
      <p:pic>
        <p:nvPicPr>
          <p:cNvPr id="32" name="Picture 31" descr="A map of a state with red squares and black dots&#10;&#10;AI-generated content may be incorrect.">
            <a:extLst>
              <a:ext uri="{FF2B5EF4-FFF2-40B4-BE49-F238E27FC236}">
                <a16:creationId xmlns:a16="http://schemas.microsoft.com/office/drawing/2014/main" id="{3E35A26B-CD86-6727-6562-A2ABD522A168}"/>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7494188" y="15046587"/>
            <a:ext cx="2537602" cy="2057400"/>
          </a:xfrm>
          <a:prstGeom prst="rect">
            <a:avLst/>
          </a:prstGeom>
        </p:spPr>
      </p:pic>
      <p:pic>
        <p:nvPicPr>
          <p:cNvPr id="33" name="Picture 32" descr="A map of a state with red and black dots&#10;&#10;AI-generated content may be incorrect.">
            <a:extLst>
              <a:ext uri="{FF2B5EF4-FFF2-40B4-BE49-F238E27FC236}">
                <a16:creationId xmlns:a16="http://schemas.microsoft.com/office/drawing/2014/main" id="{9F646A25-5809-2995-D607-97C0F5040A8C}"/>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20403315" y="15046587"/>
            <a:ext cx="2537602" cy="2057400"/>
          </a:xfrm>
          <a:prstGeom prst="rect">
            <a:avLst/>
          </a:prstGeom>
        </p:spPr>
      </p:pic>
      <p:pic>
        <p:nvPicPr>
          <p:cNvPr id="35" name="Picture 34" descr="A map of water in different colors&#10;&#10;AI-generated content may be incorrect.">
            <a:extLst>
              <a:ext uri="{FF2B5EF4-FFF2-40B4-BE49-F238E27FC236}">
                <a16:creationId xmlns:a16="http://schemas.microsoft.com/office/drawing/2014/main" id="{F156FD12-131D-596A-229C-DC302DA77528}"/>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23321872" y="15062379"/>
            <a:ext cx="2537602" cy="2057400"/>
          </a:xfrm>
          <a:prstGeom prst="rect">
            <a:avLst/>
          </a:prstGeom>
        </p:spPr>
      </p:pic>
      <p:pic>
        <p:nvPicPr>
          <p:cNvPr id="36" name="Picture 35" descr="A map of a flooded area&#10;&#10;AI-generated content may be incorrect.">
            <a:extLst>
              <a:ext uri="{FF2B5EF4-FFF2-40B4-BE49-F238E27FC236}">
                <a16:creationId xmlns:a16="http://schemas.microsoft.com/office/drawing/2014/main" id="{CAFE32D9-958E-266E-97E7-113A8E136351}"/>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26275467" y="15062379"/>
            <a:ext cx="2537602" cy="2057400"/>
          </a:xfrm>
          <a:prstGeom prst="rect">
            <a:avLst/>
          </a:prstGeom>
        </p:spPr>
      </p:pic>
      <p:pic>
        <p:nvPicPr>
          <p:cNvPr id="37" name="Picture 36" descr="A map of a state with different colored areas&#10;&#10;AI-generated content may be incorrect.">
            <a:extLst>
              <a:ext uri="{FF2B5EF4-FFF2-40B4-BE49-F238E27FC236}">
                <a16:creationId xmlns:a16="http://schemas.microsoft.com/office/drawing/2014/main" id="{65E99564-623B-A12E-A2C2-9C75F4765C2A}"/>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29034754" y="15043817"/>
            <a:ext cx="2537602" cy="2057400"/>
          </a:xfrm>
          <a:prstGeom prst="rect">
            <a:avLst/>
          </a:prstGeom>
        </p:spPr>
      </p:pic>
    </p:spTree>
  </p:cSld>
  <p:clrMapOvr>
    <a:masterClrMapping/>
  </p:clrMapOvr>
</p:sld>
</file>

<file path=ppt/theme/theme1.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2019</Words>
  <Application>Microsoft Office PowerPoint</Application>
  <PresentationFormat>Custom</PresentationFormat>
  <Paragraphs>87</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Times New Roman</vt:lpstr>
      <vt:lpstr>Arial</vt:lpstr>
      <vt:lpstr>Helvetica Neue</vt:lpstr>
      <vt:lpstr>21_BasicWhite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Dowdy, Andrew J</cp:lastModifiedBy>
  <cp:revision>1</cp:revision>
  <dcterms:modified xsi:type="dcterms:W3CDTF">2025-07-30T18:26:06Z</dcterms:modified>
</cp:coreProperties>
</file>